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9.png"/><Relationship Id="rId16" Type="http://schemas.openxmlformats.org/officeDocument/2006/relationships/image" Target="../media/image17.png"/><Relationship Id="rId1" Type="http://schemas.openxmlformats.org/officeDocument/2006/relationships/image" Target="../media/image8.png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E861C-3FB3-4BB0-8444-884A079C1CFA}" type="doc">
      <dgm:prSet loTypeId="urn:microsoft.com/office/officeart/2008/layout/HexagonCluster" loCatId="picture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56EA22A-A596-49E4-9E68-3E6087EC8961}">
      <dgm:prSet phldrT="[Text]"/>
      <dgm:spPr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4F50CADC-65A1-4A29-B1E6-E3E706A73044}" type="parTrans" cxnId="{1646B128-1DD1-478A-A4A5-B89E784E271D}">
      <dgm:prSet/>
      <dgm:spPr/>
      <dgm:t>
        <a:bodyPr/>
        <a:lstStyle/>
        <a:p>
          <a:endParaRPr lang="en-US"/>
        </a:p>
      </dgm:t>
    </dgm:pt>
    <dgm:pt modelId="{0348362F-1AFC-4643-AEBD-820CCA4EAD8B}" type="sibTrans" cxnId="{1646B128-1DD1-478A-A4A5-B89E784E271D}">
      <dgm:prSet/>
      <dgm:spPr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8E1FA6D-4E29-41D8-8BDD-0C6232624A97}">
      <dgm:prSet phldrT="[Text]"/>
      <dgm:spPr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1468273A-9BFD-4A88-9080-6FAFB9D8C4DC}" type="parTrans" cxnId="{D173EDF2-68C0-4E1E-B50D-E445B69CD330}">
      <dgm:prSet/>
      <dgm:spPr/>
      <dgm:t>
        <a:bodyPr/>
        <a:lstStyle/>
        <a:p>
          <a:endParaRPr lang="en-US"/>
        </a:p>
      </dgm:t>
    </dgm:pt>
    <dgm:pt modelId="{6AA4047C-7FFC-4C37-9000-8CEFA94D22F7}" type="sibTrans" cxnId="{D173EDF2-68C0-4E1E-B50D-E445B69CD330}">
      <dgm:prSet/>
      <dgm:spPr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, thumb flipping switch on machinery." title="SmartArt"/>
        </a:ext>
      </dgm:extLst>
    </dgm:pt>
    <dgm:pt modelId="{1FE09B1F-C5B5-4A00-BEB4-3258801BFFEF}">
      <dgm:prSet phldrT="[Text]"/>
      <dgm:spPr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5279821E-985E-46DF-A0A9-7570974D2F27}" type="parTrans" cxnId="{E51A9ECF-438B-43E8-81E1-6D70C201009B}">
      <dgm:prSet/>
      <dgm:spPr/>
      <dgm:t>
        <a:bodyPr/>
        <a:lstStyle/>
        <a:p>
          <a:endParaRPr lang="en-US"/>
        </a:p>
      </dgm:t>
    </dgm:pt>
    <dgm:pt modelId="{083D0B6C-662E-453D-A710-0C3746C00D82}" type="sibTrans" cxnId="{E51A9ECF-438B-43E8-81E1-6D70C201009B}">
      <dgm:prSet/>
      <dgm:spPr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400CDA38-4DC1-41E6-AFF8-95FEC794872A}">
      <dgm:prSet phldrT="[Text]"/>
      <dgm:spPr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0152A9E7-74CB-4E66-BB33-66BCBDA00AF9}" type="sibTrans" cxnId="{35016797-B2A7-4F4F-BBC4-484FF89C1F9E}">
      <dgm:prSet/>
      <dgm:spPr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hand holding pencil, sketching on paper." title="SmartArt"/>
        </a:ext>
      </dgm:extLst>
    </dgm:pt>
    <dgm:pt modelId="{969A84F1-C1B0-4C56-AF41-F59956069854}" type="parTrans" cxnId="{35016797-B2A7-4F4F-BBC4-484FF89C1F9E}">
      <dgm:prSet/>
      <dgm:spPr/>
      <dgm:t>
        <a:bodyPr/>
        <a:lstStyle/>
        <a:p>
          <a:endParaRPr lang="en-US"/>
        </a:p>
      </dgm:t>
    </dgm:pt>
    <dgm:pt modelId="{12802373-CB6E-4FBA-8F32-D41DBAC8D7D2}">
      <dgm:prSet/>
      <dgm:spPr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E6AC8C8-4975-4259-A2EE-1B1FFA1080E6}" type="parTrans" cxnId="{A785BEA6-5CEB-46F9-B04B-B6212F84A84E}">
      <dgm:prSet/>
      <dgm:spPr/>
      <dgm:t>
        <a:bodyPr/>
        <a:lstStyle/>
        <a:p>
          <a:endParaRPr lang="en-US"/>
        </a:p>
      </dgm:t>
    </dgm:pt>
    <dgm:pt modelId="{559408A6-6EC3-452B-8BF9-36F307000235}" type="sibTrans" cxnId="{A785BEA6-5CEB-46F9-B04B-B6212F84A84E}">
      <dgm:prSet/>
      <dgm:spPr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37A68E6A-04DB-45BB-BBB7-806E0A8D635B}">
      <dgm:prSet/>
      <dgm:spPr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BBEFDA0-D762-4BC8-9279-C00C12D0D530}" type="parTrans" cxnId="{7FB3C7C6-603B-4326-A8CA-BF455F1C6BAD}">
      <dgm:prSet/>
      <dgm:spPr/>
      <dgm:t>
        <a:bodyPr/>
        <a:lstStyle/>
        <a:p>
          <a:endParaRPr lang="en-US"/>
        </a:p>
      </dgm:t>
    </dgm:pt>
    <dgm:pt modelId="{4F0BC2C8-36A9-4DFE-B637-1707EF096053}" type="sibTrans" cxnId="{7FB3C7C6-603B-4326-A8CA-BF455F1C6BAD}">
      <dgm:prSet/>
      <dgm:spPr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E71C77DC-16FD-431D-AE30-1FCB10DEFADE}">
      <dgm:prSet/>
      <dgm:spPr>
        <a:blipFill rotWithShape="0">
          <a:blip xmlns:r="http://schemas.openxmlformats.org/officeDocument/2006/relationships" r:embed="rId13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A1857B9-3FE6-4040-A556-7152D804D891}" type="parTrans" cxnId="{D0FF195F-260E-45E7-A541-3CC07D036BF0}">
      <dgm:prSet/>
      <dgm:spPr/>
      <dgm:t>
        <a:bodyPr/>
        <a:lstStyle/>
        <a:p>
          <a:endParaRPr lang="en-US"/>
        </a:p>
      </dgm:t>
    </dgm:pt>
    <dgm:pt modelId="{591195AD-7FA2-4564-9DB2-55CF8F26DB33}" type="sibTrans" cxnId="{D0FF195F-260E-45E7-A541-3CC07D036BF0}">
      <dgm:prSet/>
      <dgm:spPr>
        <a:blipFill rotWithShape="1">
          <a:blip xmlns:r="http://schemas.openxmlformats.org/officeDocument/2006/relationships" r:embed="rId14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8C87B388-C7D6-4667-BBE3-361BCC8DEC29}">
      <dgm:prSet/>
      <dgm:spPr>
        <a:blipFill rotWithShape="0">
          <a:blip xmlns:r="http://schemas.openxmlformats.org/officeDocument/2006/relationships" r:embed="rId15"/>
          <a:srcRect/>
          <a:stretch>
            <a:fillRect t="-6000" b="-6000"/>
          </a:stretch>
        </a:blipFill>
      </dgm:spPr>
      <dgm:t>
        <a:bodyPr/>
        <a:lstStyle/>
        <a:p>
          <a:endParaRPr lang="en-US" dirty="0"/>
        </a:p>
      </dgm:t>
    </dgm:pt>
    <dgm:pt modelId="{391D6B79-1298-454F-818A-B4454AFEE357}" type="parTrans" cxnId="{9D50D4A4-BE07-4F87-8E16-495E9041E80F}">
      <dgm:prSet/>
      <dgm:spPr/>
      <dgm:t>
        <a:bodyPr/>
        <a:lstStyle/>
        <a:p>
          <a:endParaRPr lang="en-US"/>
        </a:p>
      </dgm:t>
    </dgm:pt>
    <dgm:pt modelId="{84E2858C-B3F6-4CCB-A431-F3D566AC3F51}" type="sibTrans" cxnId="{9D50D4A4-BE07-4F87-8E16-495E9041E80F}">
      <dgm:prSet/>
      <dgm:spPr>
        <a:blipFill rotWithShape="1">
          <a:blip xmlns:r="http://schemas.openxmlformats.org/officeDocument/2006/relationships" r:embed="rId16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B3891686-F050-4E10-B1F3-0C871994324E}">
      <dgm:prSet/>
      <dgm:spPr>
        <a:blipFill rotWithShape="0">
          <a:blip xmlns:r="http://schemas.openxmlformats.org/officeDocument/2006/relationships" r:embed="rId17"/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D6062261-8960-4635-AED4-8EBBDDDEB23A}" type="parTrans" cxnId="{D19B399B-D5C2-4695-B9E2-E225413E1E99}">
      <dgm:prSet/>
      <dgm:spPr/>
      <dgm:t>
        <a:bodyPr/>
        <a:lstStyle/>
        <a:p>
          <a:endParaRPr lang="en-US"/>
        </a:p>
      </dgm:t>
    </dgm:pt>
    <dgm:pt modelId="{7E56790F-F92E-4D6B-BB5A-71C9C27B7B88}" type="sibTrans" cxnId="{D19B399B-D5C2-4695-B9E2-E225413E1E99}">
      <dgm:prSet/>
      <dgm:spPr>
        <a:blipFill rotWithShape="1">
          <a:blip xmlns:r="http://schemas.openxmlformats.org/officeDocument/2006/relationships" r:embed="rId18"/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1429E5E1-A347-4E31-9524-E5EA7C55BE72}" type="pres">
      <dgm:prSet presAssocID="{0B0E861C-3FB3-4BB0-8444-884A079C1CFA}" presName="Name0" presStyleCnt="0">
        <dgm:presLayoutVars>
          <dgm:chMax val="21"/>
          <dgm:chPref val="21"/>
        </dgm:presLayoutVars>
      </dgm:prSet>
      <dgm:spPr/>
    </dgm:pt>
    <dgm:pt modelId="{C63984CE-20F2-41C6-B479-CE46FA34F745}" type="pres">
      <dgm:prSet presAssocID="{400CDA38-4DC1-41E6-AFF8-95FEC794872A}" presName="text1" presStyleCnt="0"/>
      <dgm:spPr/>
    </dgm:pt>
    <dgm:pt modelId="{A5070C72-1C0E-40FC-A15C-2938F4094FA6}" type="pres">
      <dgm:prSet presAssocID="{400CDA38-4DC1-41E6-AFF8-95FEC794872A}" presName="textRepeatNode" presStyleLbl="alignNode1" presStyleIdx="0" presStyleCnt="9">
        <dgm:presLayoutVars>
          <dgm:chMax val="0"/>
          <dgm:chPref val="0"/>
          <dgm:bulletEnabled val="1"/>
        </dgm:presLayoutVars>
      </dgm:prSet>
      <dgm:spPr/>
    </dgm:pt>
    <dgm:pt modelId="{47AB159E-DB5B-488F-876C-C78896468FD3}" type="pres">
      <dgm:prSet presAssocID="{400CDA38-4DC1-41E6-AFF8-95FEC794872A}" presName="textaccent1" presStyleCnt="0"/>
      <dgm:spPr/>
    </dgm:pt>
    <dgm:pt modelId="{685C959D-B8E5-48BC-BC80-265817E4A9C1}" type="pres">
      <dgm:prSet presAssocID="{400CDA38-4DC1-41E6-AFF8-95FEC794872A}" presName="accentRepeatNode" presStyleLbl="solidAlignAcc1" presStyleIdx="0" presStyleCnt="18"/>
      <dgm:spPr>
        <a:noFill/>
        <a:ln>
          <a:noFill/>
        </a:ln>
      </dgm:spPr>
    </dgm:pt>
    <dgm:pt modelId="{4AF4AD4E-8F43-483F-BD8F-4A7F69D2D42E}" type="pres">
      <dgm:prSet presAssocID="{0152A9E7-74CB-4E66-BB33-66BCBDA00AF9}" presName="image1" presStyleCnt="0"/>
      <dgm:spPr/>
    </dgm:pt>
    <dgm:pt modelId="{2BD81E76-75D9-4B2A-962F-BC4749C344B6}" type="pres">
      <dgm:prSet presAssocID="{0152A9E7-74CB-4E66-BB33-66BCBDA00AF9}" presName="imageRepeatNode" presStyleLbl="alignAcc1" presStyleIdx="0" presStyleCnt="9"/>
      <dgm:spPr/>
    </dgm:pt>
    <dgm:pt modelId="{B77AA4B8-D370-483A-9786-A38A564780E2}" type="pres">
      <dgm:prSet presAssocID="{0152A9E7-74CB-4E66-BB33-66BCBDA00AF9}" presName="imageaccent1" presStyleCnt="0"/>
      <dgm:spPr/>
    </dgm:pt>
    <dgm:pt modelId="{05E80409-4369-4F80-A8DF-186BF3B3E059}" type="pres">
      <dgm:prSet presAssocID="{0152A9E7-74CB-4E66-BB33-66BCBDA00AF9}" presName="accentRepeatNode" presStyleLbl="solidAlignAcc1" presStyleIdx="1" presStyleCnt="18"/>
      <dgm:spPr>
        <a:noFill/>
        <a:ln>
          <a:noFill/>
        </a:ln>
      </dgm:spPr>
    </dgm:pt>
    <dgm:pt modelId="{6A13C718-10A6-4205-852B-169693008B22}" type="pres">
      <dgm:prSet presAssocID="{656EA22A-A596-49E4-9E68-3E6087EC8961}" presName="text2" presStyleCnt="0"/>
      <dgm:spPr/>
    </dgm:pt>
    <dgm:pt modelId="{887C2D63-062D-4582-BB11-3FDBE1239349}" type="pres">
      <dgm:prSet presAssocID="{656EA22A-A596-49E4-9E68-3E6087EC8961}" presName="textRepeatNode" presStyleLbl="alignNode1" presStyleIdx="1" presStyleCnt="9">
        <dgm:presLayoutVars>
          <dgm:chMax val="0"/>
          <dgm:chPref val="0"/>
          <dgm:bulletEnabled val="1"/>
        </dgm:presLayoutVars>
      </dgm:prSet>
      <dgm:spPr/>
    </dgm:pt>
    <dgm:pt modelId="{FCA06B8A-F49A-4CF7-805E-A296D6DF402C}" type="pres">
      <dgm:prSet presAssocID="{656EA22A-A596-49E4-9E68-3E6087EC8961}" presName="textaccent2" presStyleCnt="0"/>
      <dgm:spPr/>
    </dgm:pt>
    <dgm:pt modelId="{18A7726F-97BC-4441-89A3-B91A1FBECE96}" type="pres">
      <dgm:prSet presAssocID="{656EA22A-A596-49E4-9E68-3E6087EC8961}" presName="accentRepeatNode" presStyleLbl="solidAlignAcc1" presStyleIdx="2" presStyleCnt="18"/>
      <dgm:spPr>
        <a:noFill/>
        <a:ln>
          <a:noFill/>
        </a:ln>
      </dgm:spPr>
    </dgm:pt>
    <dgm:pt modelId="{2CC099F1-FC67-44CA-8766-A65F6D967952}" type="pres">
      <dgm:prSet presAssocID="{0348362F-1AFC-4643-AEBD-820CCA4EAD8B}" presName="image2" presStyleCnt="0"/>
      <dgm:spPr/>
    </dgm:pt>
    <dgm:pt modelId="{88D2CCE5-9AA1-4600-B3D1-CE2D614C1E55}" type="pres">
      <dgm:prSet presAssocID="{0348362F-1AFC-4643-AEBD-820CCA4EAD8B}" presName="imageRepeatNode" presStyleLbl="alignAcc1" presStyleIdx="1" presStyleCnt="9"/>
      <dgm:spPr/>
    </dgm:pt>
    <dgm:pt modelId="{9E9244F7-4DFC-424B-B7C1-BEFC052C843D}" type="pres">
      <dgm:prSet presAssocID="{0348362F-1AFC-4643-AEBD-820CCA4EAD8B}" presName="imageaccent2" presStyleCnt="0"/>
      <dgm:spPr/>
    </dgm:pt>
    <dgm:pt modelId="{FF2AB069-A581-435B-9F81-A73FB3856E81}" type="pres">
      <dgm:prSet presAssocID="{0348362F-1AFC-4643-AEBD-820CCA4EAD8B}" presName="accentRepeatNode" presStyleLbl="solidAlignAcc1" presStyleIdx="3" presStyleCnt="18"/>
      <dgm:spPr>
        <a:noFill/>
        <a:ln>
          <a:noFill/>
        </a:ln>
      </dgm:spPr>
    </dgm:pt>
    <dgm:pt modelId="{ECCDEB46-D04C-43F2-86BA-28B211F599AA}" type="pres">
      <dgm:prSet presAssocID="{08E1FA6D-4E29-41D8-8BDD-0C6232624A97}" presName="text3" presStyleCnt="0"/>
      <dgm:spPr/>
    </dgm:pt>
    <dgm:pt modelId="{5D3BEFE2-AC10-4E5B-8AFC-43DCB84EC55A}" type="pres">
      <dgm:prSet presAssocID="{08E1FA6D-4E29-41D8-8BDD-0C6232624A97}" presName="textRepeatNode" presStyleLbl="alignNode1" presStyleIdx="2" presStyleCnt="9" custLinFactNeighborX="-2316" custLinFactNeighborY="-1799">
        <dgm:presLayoutVars>
          <dgm:chMax val="0"/>
          <dgm:chPref val="0"/>
          <dgm:bulletEnabled val="1"/>
        </dgm:presLayoutVars>
      </dgm:prSet>
      <dgm:spPr/>
    </dgm:pt>
    <dgm:pt modelId="{F9411719-296C-40FB-B229-62BB15E992BB}" type="pres">
      <dgm:prSet presAssocID="{08E1FA6D-4E29-41D8-8BDD-0C6232624A97}" presName="textaccent3" presStyleCnt="0"/>
      <dgm:spPr/>
    </dgm:pt>
    <dgm:pt modelId="{98E54F62-9AE1-458A-9F35-FA274372D2AA}" type="pres">
      <dgm:prSet presAssocID="{08E1FA6D-4E29-41D8-8BDD-0C6232624A97}" presName="accentRepeatNode" presStyleLbl="solidAlignAcc1" presStyleIdx="4" presStyleCnt="18"/>
      <dgm:spPr>
        <a:noFill/>
        <a:ln>
          <a:noFill/>
        </a:ln>
      </dgm:spPr>
    </dgm:pt>
    <dgm:pt modelId="{1D61842B-064C-43C4-B5F4-4390DA02ECBF}" type="pres">
      <dgm:prSet presAssocID="{6AA4047C-7FFC-4C37-9000-8CEFA94D22F7}" presName="image3" presStyleCnt="0"/>
      <dgm:spPr/>
    </dgm:pt>
    <dgm:pt modelId="{3C960E43-4A3A-4FAE-A6B1-42C94D670EEB}" type="pres">
      <dgm:prSet presAssocID="{6AA4047C-7FFC-4C37-9000-8CEFA94D22F7}" presName="imageRepeatNode" presStyleLbl="alignAcc1" presStyleIdx="2" presStyleCnt="9"/>
      <dgm:spPr/>
    </dgm:pt>
    <dgm:pt modelId="{BCB54463-5113-4C08-81D8-143ACC89F331}" type="pres">
      <dgm:prSet presAssocID="{6AA4047C-7FFC-4C37-9000-8CEFA94D22F7}" presName="imageaccent3" presStyleCnt="0"/>
      <dgm:spPr/>
    </dgm:pt>
    <dgm:pt modelId="{8307FBA7-87B5-4D37-B9DC-C5B82776B661}" type="pres">
      <dgm:prSet presAssocID="{6AA4047C-7FFC-4C37-9000-8CEFA94D22F7}" presName="accentRepeatNode" presStyleLbl="solidAlignAcc1" presStyleIdx="5" presStyleCnt="18"/>
      <dgm:spPr>
        <a:noFill/>
        <a:ln>
          <a:noFill/>
        </a:ln>
      </dgm:spPr>
    </dgm:pt>
    <dgm:pt modelId="{E01A1C77-01EB-4D87-A4EC-44A4DE88C564}" type="pres">
      <dgm:prSet presAssocID="{1FE09B1F-C5B5-4A00-BEB4-3258801BFFEF}" presName="text4" presStyleCnt="0"/>
      <dgm:spPr/>
    </dgm:pt>
    <dgm:pt modelId="{41435460-FC0F-4620-BB99-62E70D275978}" type="pres">
      <dgm:prSet presAssocID="{1FE09B1F-C5B5-4A00-BEB4-3258801BFFEF}" presName="textRepeatNode" presStyleLbl="alignNode1" presStyleIdx="3" presStyleCnt="9">
        <dgm:presLayoutVars>
          <dgm:chMax val="0"/>
          <dgm:chPref val="0"/>
          <dgm:bulletEnabled val="1"/>
        </dgm:presLayoutVars>
      </dgm:prSet>
      <dgm:spPr/>
    </dgm:pt>
    <dgm:pt modelId="{E3568706-C21E-4E3E-8C01-A5AE4DA4DB43}" type="pres">
      <dgm:prSet presAssocID="{1FE09B1F-C5B5-4A00-BEB4-3258801BFFEF}" presName="textaccent4" presStyleCnt="0"/>
      <dgm:spPr/>
    </dgm:pt>
    <dgm:pt modelId="{1118CBD3-0F40-4C79-B650-06D3966E8A24}" type="pres">
      <dgm:prSet presAssocID="{1FE09B1F-C5B5-4A00-BEB4-3258801BFFEF}" presName="accentRepeatNode" presStyleLbl="solidAlignAcc1" presStyleIdx="6" presStyleCnt="18"/>
      <dgm:spPr>
        <a:noFill/>
        <a:ln>
          <a:noFill/>
        </a:ln>
      </dgm:spPr>
    </dgm:pt>
    <dgm:pt modelId="{CFB38A0E-6FBA-4382-A05E-415BEE6C7FA9}" type="pres">
      <dgm:prSet presAssocID="{083D0B6C-662E-453D-A710-0C3746C00D82}" presName="image4" presStyleCnt="0"/>
      <dgm:spPr/>
    </dgm:pt>
    <dgm:pt modelId="{3F6F20EA-AA21-489D-B7BE-0EF1CFF66C00}" type="pres">
      <dgm:prSet presAssocID="{083D0B6C-662E-453D-A710-0C3746C00D82}" presName="imageRepeatNode" presStyleLbl="alignAcc1" presStyleIdx="3" presStyleCnt="9"/>
      <dgm:spPr/>
    </dgm:pt>
    <dgm:pt modelId="{EE8D4932-1FE6-420A-93EE-3E9663E847BE}" type="pres">
      <dgm:prSet presAssocID="{083D0B6C-662E-453D-A710-0C3746C00D82}" presName="imageaccent4" presStyleCnt="0"/>
      <dgm:spPr/>
    </dgm:pt>
    <dgm:pt modelId="{484354F7-C48F-4A83-8F8B-6848450FCCAB}" type="pres">
      <dgm:prSet presAssocID="{083D0B6C-662E-453D-A710-0C3746C00D82}" presName="accentRepeatNode" presStyleLbl="solidAlignAcc1" presStyleIdx="7" presStyleCnt="18"/>
      <dgm:spPr>
        <a:noFill/>
        <a:ln>
          <a:noFill/>
        </a:ln>
      </dgm:spPr>
    </dgm:pt>
    <dgm:pt modelId="{1AA82CF8-7386-4ABC-8B69-EDD561D0536E}" type="pres">
      <dgm:prSet presAssocID="{12802373-CB6E-4FBA-8F32-D41DBAC8D7D2}" presName="text5" presStyleCnt="0"/>
      <dgm:spPr/>
    </dgm:pt>
    <dgm:pt modelId="{4E04ED80-E4A0-43BF-B5AD-C6C16515AC1B}" type="pres">
      <dgm:prSet presAssocID="{12802373-CB6E-4FBA-8F32-D41DBAC8D7D2}" presName="textRepeatNode" presStyleLbl="alignNode1" presStyleIdx="4" presStyleCnt="9">
        <dgm:presLayoutVars>
          <dgm:chMax val="0"/>
          <dgm:chPref val="0"/>
          <dgm:bulletEnabled val="1"/>
        </dgm:presLayoutVars>
      </dgm:prSet>
      <dgm:spPr/>
    </dgm:pt>
    <dgm:pt modelId="{90F437B2-0725-4D6C-AE89-88107457EE1E}" type="pres">
      <dgm:prSet presAssocID="{12802373-CB6E-4FBA-8F32-D41DBAC8D7D2}" presName="textaccent5" presStyleCnt="0"/>
      <dgm:spPr/>
    </dgm:pt>
    <dgm:pt modelId="{1CE26D13-342E-46EA-BD1C-A06D37A422D3}" type="pres">
      <dgm:prSet presAssocID="{12802373-CB6E-4FBA-8F32-D41DBAC8D7D2}" presName="accentRepeatNode" presStyleLbl="solidAlignAcc1" presStyleIdx="8" presStyleCnt="18"/>
      <dgm:spPr>
        <a:noFill/>
        <a:ln>
          <a:noFill/>
        </a:ln>
      </dgm:spPr>
    </dgm:pt>
    <dgm:pt modelId="{D7717CEC-0755-4AFA-91C0-AE85F20A0E70}" type="pres">
      <dgm:prSet presAssocID="{559408A6-6EC3-452B-8BF9-36F307000235}" presName="image5" presStyleCnt="0"/>
      <dgm:spPr/>
    </dgm:pt>
    <dgm:pt modelId="{26D63EDC-D5E1-428F-A0A6-0DD39B5F22DF}" type="pres">
      <dgm:prSet presAssocID="{559408A6-6EC3-452B-8BF9-36F307000235}" presName="imageRepeatNode" presStyleLbl="alignAcc1" presStyleIdx="4" presStyleCnt="9"/>
      <dgm:spPr/>
    </dgm:pt>
    <dgm:pt modelId="{AAFC8B7E-0C4D-4EF9-B6E7-DA31CE36E579}" type="pres">
      <dgm:prSet presAssocID="{559408A6-6EC3-452B-8BF9-36F307000235}" presName="imageaccent5" presStyleCnt="0"/>
      <dgm:spPr/>
    </dgm:pt>
    <dgm:pt modelId="{8C3B2867-CD59-46F8-9B02-7860242A5CA1}" type="pres">
      <dgm:prSet presAssocID="{559408A6-6EC3-452B-8BF9-36F307000235}" presName="accentRepeatNode" presStyleLbl="solidAlignAcc1" presStyleIdx="9" presStyleCnt="18" custScaleX="290294" custScaleY="144782"/>
      <dgm:spPr>
        <a:noFill/>
        <a:ln>
          <a:noFill/>
        </a:ln>
      </dgm:spPr>
    </dgm:pt>
    <dgm:pt modelId="{E7589F16-5257-4827-99B8-AB4F833D6759}" type="pres">
      <dgm:prSet presAssocID="{37A68E6A-04DB-45BB-BBB7-806E0A8D635B}" presName="text6" presStyleCnt="0"/>
      <dgm:spPr/>
    </dgm:pt>
    <dgm:pt modelId="{3ED4C3C4-FAAA-41A5-AE55-07436A4FBB6A}" type="pres">
      <dgm:prSet presAssocID="{37A68E6A-04DB-45BB-BBB7-806E0A8D635B}" presName="textRepeatNode" presStyleLbl="alignNode1" presStyleIdx="5" presStyleCnt="9">
        <dgm:presLayoutVars>
          <dgm:chMax val="0"/>
          <dgm:chPref val="0"/>
          <dgm:bulletEnabled val="1"/>
        </dgm:presLayoutVars>
      </dgm:prSet>
      <dgm:spPr/>
    </dgm:pt>
    <dgm:pt modelId="{4821BB4F-977A-4B47-98F5-053071A93D54}" type="pres">
      <dgm:prSet presAssocID="{37A68E6A-04DB-45BB-BBB7-806E0A8D635B}" presName="textaccent6" presStyleCnt="0"/>
      <dgm:spPr/>
    </dgm:pt>
    <dgm:pt modelId="{0C89EB93-DED2-4A47-A5F2-74EFFFC030BA}" type="pres">
      <dgm:prSet presAssocID="{37A68E6A-04DB-45BB-BBB7-806E0A8D635B}" presName="accentRepeatNode" presStyleLbl="solidAlignAcc1" presStyleIdx="10" presStyleCnt="18"/>
      <dgm:spPr>
        <a:noFill/>
        <a:ln>
          <a:noFill/>
        </a:ln>
      </dgm:spPr>
    </dgm:pt>
    <dgm:pt modelId="{E6B410A1-51F3-4D4B-B509-BE06A4DC95A7}" type="pres">
      <dgm:prSet presAssocID="{4F0BC2C8-36A9-4DFE-B637-1707EF096053}" presName="image6" presStyleCnt="0"/>
      <dgm:spPr/>
    </dgm:pt>
    <dgm:pt modelId="{761C4BF1-BAEF-46D6-954D-3E92B82E0218}" type="pres">
      <dgm:prSet presAssocID="{4F0BC2C8-36A9-4DFE-B637-1707EF096053}" presName="imageRepeatNode" presStyleLbl="alignAcc1" presStyleIdx="5" presStyleCnt="9"/>
      <dgm:spPr/>
    </dgm:pt>
    <dgm:pt modelId="{21E9B17E-8AA8-4CBF-B5D5-BD2CFEA02978}" type="pres">
      <dgm:prSet presAssocID="{4F0BC2C8-36A9-4DFE-B637-1707EF096053}" presName="imageaccent6" presStyleCnt="0"/>
      <dgm:spPr/>
    </dgm:pt>
    <dgm:pt modelId="{BA0FFAC1-D9B4-4766-84A1-9972E9980717}" type="pres">
      <dgm:prSet presAssocID="{4F0BC2C8-36A9-4DFE-B637-1707EF096053}" presName="accentRepeatNode" presStyleLbl="solidAlignAcc1" presStyleIdx="11" presStyleCnt="18"/>
      <dgm:spPr>
        <a:noFill/>
        <a:ln>
          <a:noFill/>
        </a:ln>
      </dgm:spPr>
    </dgm:pt>
    <dgm:pt modelId="{81C31710-E0C3-4C6F-8284-21BCEA601E4E}" type="pres">
      <dgm:prSet presAssocID="{E71C77DC-16FD-431D-AE30-1FCB10DEFADE}" presName="text7" presStyleCnt="0"/>
      <dgm:spPr/>
    </dgm:pt>
    <dgm:pt modelId="{0622D483-DE41-4FD0-BA24-2EE81B0B3E46}" type="pres">
      <dgm:prSet presAssocID="{E71C77DC-16FD-431D-AE30-1FCB10DEFADE}" presName="textRepeatNode" presStyleLbl="alignNode1" presStyleIdx="6" presStyleCnt="9">
        <dgm:presLayoutVars>
          <dgm:chMax val="0"/>
          <dgm:chPref val="0"/>
          <dgm:bulletEnabled val="1"/>
        </dgm:presLayoutVars>
      </dgm:prSet>
      <dgm:spPr/>
    </dgm:pt>
    <dgm:pt modelId="{1F50A569-F322-4AAA-8051-2885FBEEAF9A}" type="pres">
      <dgm:prSet presAssocID="{E71C77DC-16FD-431D-AE30-1FCB10DEFADE}" presName="textaccent7" presStyleCnt="0"/>
      <dgm:spPr/>
    </dgm:pt>
    <dgm:pt modelId="{7F05961D-3F7B-4F09-A179-B68587711A1F}" type="pres">
      <dgm:prSet presAssocID="{E71C77DC-16FD-431D-AE30-1FCB10DEFADE}" presName="accentRepeatNode" presStyleLbl="solidAlignAcc1" presStyleIdx="12" presStyleCnt="18"/>
      <dgm:spPr>
        <a:noFill/>
        <a:ln>
          <a:noFill/>
        </a:ln>
      </dgm:spPr>
    </dgm:pt>
    <dgm:pt modelId="{FD128096-01DD-44E2-A4ED-2105FB3CA508}" type="pres">
      <dgm:prSet presAssocID="{591195AD-7FA2-4564-9DB2-55CF8F26DB33}" presName="image7" presStyleCnt="0"/>
      <dgm:spPr/>
    </dgm:pt>
    <dgm:pt modelId="{65C1DDA2-A359-4FE8-AC5F-35D77F54D4E9}" type="pres">
      <dgm:prSet presAssocID="{591195AD-7FA2-4564-9DB2-55CF8F26DB33}" presName="imageRepeatNode" presStyleLbl="alignAcc1" presStyleIdx="6" presStyleCnt="9"/>
      <dgm:spPr/>
    </dgm:pt>
    <dgm:pt modelId="{7B2B74F0-7EF4-46AC-A707-2B2F1848B699}" type="pres">
      <dgm:prSet presAssocID="{591195AD-7FA2-4564-9DB2-55CF8F26DB33}" presName="imageaccent7" presStyleCnt="0"/>
      <dgm:spPr/>
    </dgm:pt>
    <dgm:pt modelId="{D16EB970-6346-4489-839E-079B6BD0CFE8}" type="pres">
      <dgm:prSet presAssocID="{591195AD-7FA2-4564-9DB2-55CF8F26DB33}" presName="accentRepeatNode" presStyleLbl="solidAlignAcc1" presStyleIdx="13" presStyleCnt="18"/>
      <dgm:spPr>
        <a:noFill/>
        <a:ln>
          <a:noFill/>
        </a:ln>
      </dgm:spPr>
    </dgm:pt>
    <dgm:pt modelId="{BFB99DE8-FA0A-4862-B8F0-08A15BD1DC8F}" type="pres">
      <dgm:prSet presAssocID="{8C87B388-C7D6-4667-BBE3-361BCC8DEC29}" presName="text8" presStyleCnt="0"/>
      <dgm:spPr/>
    </dgm:pt>
    <dgm:pt modelId="{8DB8161B-A0AE-4C3A-9BA6-489F4993F065}" type="pres">
      <dgm:prSet presAssocID="{8C87B388-C7D6-4667-BBE3-361BCC8DEC29}" presName="textRepeatNode" presStyleLbl="alignNode1" presStyleIdx="7" presStyleCnt="9" custLinFactY="-100000" custLinFactNeighborX="-77961" custLinFactNeighborY="-181491">
        <dgm:presLayoutVars>
          <dgm:chMax val="0"/>
          <dgm:chPref val="0"/>
          <dgm:bulletEnabled val="1"/>
        </dgm:presLayoutVars>
      </dgm:prSet>
      <dgm:spPr/>
    </dgm:pt>
    <dgm:pt modelId="{4EC0EF1A-91ED-4028-87BC-0B15A92170C4}" type="pres">
      <dgm:prSet presAssocID="{8C87B388-C7D6-4667-BBE3-361BCC8DEC29}" presName="textaccent8" presStyleCnt="0"/>
      <dgm:spPr/>
    </dgm:pt>
    <dgm:pt modelId="{70115DED-E872-41CC-93F9-C52C8B54F48D}" type="pres">
      <dgm:prSet presAssocID="{8C87B388-C7D6-4667-BBE3-361BCC8DEC29}" presName="accentRepeatNode" presStyleLbl="solidAlignAcc1" presStyleIdx="14" presStyleCnt="18" custScaleX="290294" custScaleY="144782"/>
      <dgm:spPr>
        <a:noFill/>
        <a:ln>
          <a:noFill/>
        </a:ln>
      </dgm:spPr>
    </dgm:pt>
    <dgm:pt modelId="{D51C25A7-4B41-489C-A022-1AA013E9CCBA}" type="pres">
      <dgm:prSet presAssocID="{84E2858C-B3F6-4CCB-A431-F3D566AC3F51}" presName="image8" presStyleCnt="0"/>
      <dgm:spPr/>
    </dgm:pt>
    <dgm:pt modelId="{E4CD0B9C-C556-4638-80EF-9D3EE9627F2C}" type="pres">
      <dgm:prSet presAssocID="{84E2858C-B3F6-4CCB-A431-F3D566AC3F51}" presName="imageRepeatNode" presStyleLbl="alignAcc1" presStyleIdx="7" presStyleCnt="9" custLinFactX="-71514" custLinFactNeighborX="-100000" custLinFactNeighborY="-10092"/>
      <dgm:spPr/>
    </dgm:pt>
    <dgm:pt modelId="{8FE0C6BA-5B68-4C09-B1A0-A24357D87B2E}" type="pres">
      <dgm:prSet presAssocID="{84E2858C-B3F6-4CCB-A431-F3D566AC3F51}" presName="imageaccent8" presStyleCnt="0"/>
      <dgm:spPr/>
    </dgm:pt>
    <dgm:pt modelId="{8D7390AB-3CE6-47A8-9B59-BBB6B9E33878}" type="pres">
      <dgm:prSet presAssocID="{84E2858C-B3F6-4CCB-A431-F3D566AC3F51}" presName="accentRepeatNode" presStyleLbl="solidAlignAcc1" presStyleIdx="15" presStyleCnt="18"/>
      <dgm:spPr>
        <a:noFill/>
        <a:ln>
          <a:noFill/>
        </a:ln>
      </dgm:spPr>
    </dgm:pt>
    <dgm:pt modelId="{2B5C991F-8528-4797-98BB-4510C04578B1}" type="pres">
      <dgm:prSet presAssocID="{B3891686-F050-4E10-B1F3-0C871994324E}" presName="text9" presStyleCnt="0"/>
      <dgm:spPr/>
    </dgm:pt>
    <dgm:pt modelId="{F45595FF-A5FE-4D6B-AC3E-27A0FDFE03EA}" type="pres">
      <dgm:prSet presAssocID="{B3891686-F050-4E10-B1F3-0C871994324E}" presName="textRepeatNode" presStyleLbl="alignNode1" presStyleIdx="8" presStyleCnt="9">
        <dgm:presLayoutVars>
          <dgm:chMax val="0"/>
          <dgm:chPref val="0"/>
          <dgm:bulletEnabled val="1"/>
        </dgm:presLayoutVars>
      </dgm:prSet>
      <dgm:spPr/>
    </dgm:pt>
    <dgm:pt modelId="{668FE7CF-C2EC-4EBD-B98A-EE89B89E6021}" type="pres">
      <dgm:prSet presAssocID="{B3891686-F050-4E10-B1F3-0C871994324E}" presName="textaccent9" presStyleCnt="0"/>
      <dgm:spPr/>
    </dgm:pt>
    <dgm:pt modelId="{5CF36FDB-5D0F-4A1E-9662-764731ED6DE9}" type="pres">
      <dgm:prSet presAssocID="{B3891686-F050-4E10-B1F3-0C871994324E}" presName="accentRepeatNode" presStyleLbl="solidAlignAcc1" presStyleIdx="16" presStyleCnt="18"/>
      <dgm:spPr>
        <a:noFill/>
        <a:ln>
          <a:noFill/>
        </a:ln>
      </dgm:spPr>
    </dgm:pt>
    <dgm:pt modelId="{F63EE473-C57C-4818-959D-3B03043F1C96}" type="pres">
      <dgm:prSet presAssocID="{7E56790F-F92E-4D6B-BB5A-71C9C27B7B88}" presName="image9" presStyleCnt="0"/>
      <dgm:spPr/>
    </dgm:pt>
    <dgm:pt modelId="{9FE9F9BB-C5D3-4EC6-98A8-B1BD588FEBB2}" type="pres">
      <dgm:prSet presAssocID="{7E56790F-F92E-4D6B-BB5A-71C9C27B7B88}" presName="imageRepeatNode" presStyleLbl="alignAcc1" presStyleIdx="8" presStyleCnt="9"/>
      <dgm:spPr/>
    </dgm:pt>
    <dgm:pt modelId="{06B6CBFD-9723-4E61-B70B-3BEAAEDA7053}" type="pres">
      <dgm:prSet presAssocID="{7E56790F-F92E-4D6B-BB5A-71C9C27B7B88}" presName="imageaccent9" presStyleCnt="0"/>
      <dgm:spPr/>
    </dgm:pt>
    <dgm:pt modelId="{5654C29F-D3EE-495E-9234-DC565551BFF6}" type="pres">
      <dgm:prSet presAssocID="{7E56790F-F92E-4D6B-BB5A-71C9C27B7B88}" presName="accentRepeatNode" presStyleLbl="solidAlignAcc1" presStyleIdx="17" presStyleCnt="18"/>
      <dgm:spPr>
        <a:noFill/>
        <a:ln>
          <a:noFill/>
        </a:ln>
      </dgm:spPr>
    </dgm:pt>
  </dgm:ptLst>
  <dgm:cxnLst>
    <dgm:cxn modelId="{258A5807-6CEC-42E0-B382-7BE6B2ADB076}" type="presOf" srcId="{559408A6-6EC3-452B-8BF9-36F307000235}" destId="{26D63EDC-D5E1-428F-A0A6-0DD39B5F22DF}" srcOrd="0" destOrd="0" presId="urn:microsoft.com/office/officeart/2008/layout/HexagonCluster"/>
    <dgm:cxn modelId="{0FE1AC0A-2C3F-4801-BA88-C85EEF98A43D}" type="presOf" srcId="{7E56790F-F92E-4D6B-BB5A-71C9C27B7B88}" destId="{9FE9F9BB-C5D3-4EC6-98A8-B1BD588FEBB2}" srcOrd="0" destOrd="0" presId="urn:microsoft.com/office/officeart/2008/layout/HexagonCluster"/>
    <dgm:cxn modelId="{C160EE0D-E09A-4A27-A7B5-DB09CFB3E975}" type="presOf" srcId="{08E1FA6D-4E29-41D8-8BDD-0C6232624A97}" destId="{5D3BEFE2-AC10-4E5B-8AFC-43DCB84EC55A}" srcOrd="0" destOrd="0" presId="urn:microsoft.com/office/officeart/2008/layout/HexagonCluster"/>
    <dgm:cxn modelId="{22CBA213-6055-4011-AA37-464CCA638EEB}" type="presOf" srcId="{E71C77DC-16FD-431D-AE30-1FCB10DEFADE}" destId="{0622D483-DE41-4FD0-BA24-2EE81B0B3E46}" srcOrd="0" destOrd="0" presId="urn:microsoft.com/office/officeart/2008/layout/HexagonCluster"/>
    <dgm:cxn modelId="{1646B128-1DD1-478A-A4A5-B89E784E271D}" srcId="{0B0E861C-3FB3-4BB0-8444-884A079C1CFA}" destId="{656EA22A-A596-49E4-9E68-3E6087EC8961}" srcOrd="1" destOrd="0" parTransId="{4F50CADC-65A1-4A29-B1E6-E3E706A73044}" sibTransId="{0348362F-1AFC-4643-AEBD-820CCA4EAD8B}"/>
    <dgm:cxn modelId="{1272125E-D436-4E9F-9BF6-D9DC6A3CABF8}" type="presOf" srcId="{12802373-CB6E-4FBA-8F32-D41DBAC8D7D2}" destId="{4E04ED80-E4A0-43BF-B5AD-C6C16515AC1B}" srcOrd="0" destOrd="0" presId="urn:microsoft.com/office/officeart/2008/layout/HexagonCluster"/>
    <dgm:cxn modelId="{90AC5D5E-6415-4B4F-B0E8-E88FEFE7E01A}" type="presOf" srcId="{8C87B388-C7D6-4667-BBE3-361BCC8DEC29}" destId="{8DB8161B-A0AE-4C3A-9BA6-489F4993F065}" srcOrd="0" destOrd="0" presId="urn:microsoft.com/office/officeart/2008/layout/HexagonCluster"/>
    <dgm:cxn modelId="{D0FF195F-260E-45E7-A541-3CC07D036BF0}" srcId="{0B0E861C-3FB3-4BB0-8444-884A079C1CFA}" destId="{E71C77DC-16FD-431D-AE30-1FCB10DEFADE}" srcOrd="6" destOrd="0" parTransId="{8A1857B9-3FE6-4040-A556-7152D804D891}" sibTransId="{591195AD-7FA2-4564-9DB2-55CF8F26DB33}"/>
    <dgm:cxn modelId="{55F58E68-5537-4290-98F4-DD9987225DFD}" type="presOf" srcId="{84E2858C-B3F6-4CCB-A431-F3D566AC3F51}" destId="{E4CD0B9C-C556-4638-80EF-9D3EE9627F2C}" srcOrd="0" destOrd="0" presId="urn:microsoft.com/office/officeart/2008/layout/HexagonCluster"/>
    <dgm:cxn modelId="{877B324B-94AD-4725-808D-87D78D63DB70}" type="presOf" srcId="{0348362F-1AFC-4643-AEBD-820CCA4EAD8B}" destId="{88D2CCE5-9AA1-4600-B3D1-CE2D614C1E55}" srcOrd="0" destOrd="0" presId="urn:microsoft.com/office/officeart/2008/layout/HexagonCluster"/>
    <dgm:cxn modelId="{6892F286-A211-4411-B76D-8E07E44F7387}" type="presOf" srcId="{083D0B6C-662E-453D-A710-0C3746C00D82}" destId="{3F6F20EA-AA21-489D-B7BE-0EF1CFF66C00}" srcOrd="0" destOrd="0" presId="urn:microsoft.com/office/officeart/2008/layout/HexagonCluster"/>
    <dgm:cxn modelId="{CF9F9A87-CB53-43A1-A28F-F268DE9CE6E5}" type="presOf" srcId="{591195AD-7FA2-4564-9DB2-55CF8F26DB33}" destId="{65C1DDA2-A359-4FE8-AC5F-35D77F54D4E9}" srcOrd="0" destOrd="0" presId="urn:microsoft.com/office/officeart/2008/layout/HexagonCluster"/>
    <dgm:cxn modelId="{740DFE8C-B296-401A-983C-84B773AE3B92}" type="presOf" srcId="{37A68E6A-04DB-45BB-BBB7-806E0A8D635B}" destId="{3ED4C3C4-FAAA-41A5-AE55-07436A4FBB6A}" srcOrd="0" destOrd="0" presId="urn:microsoft.com/office/officeart/2008/layout/HexagonCluster"/>
    <dgm:cxn modelId="{AD761A92-B583-4D0B-8D5E-D26B7620FB17}" type="presOf" srcId="{0B0E861C-3FB3-4BB0-8444-884A079C1CFA}" destId="{1429E5E1-A347-4E31-9524-E5EA7C55BE72}" srcOrd="0" destOrd="0" presId="urn:microsoft.com/office/officeart/2008/layout/HexagonCluster"/>
    <dgm:cxn modelId="{35016797-B2A7-4F4F-BBC4-484FF89C1F9E}" srcId="{0B0E861C-3FB3-4BB0-8444-884A079C1CFA}" destId="{400CDA38-4DC1-41E6-AFF8-95FEC794872A}" srcOrd="0" destOrd="0" parTransId="{969A84F1-C1B0-4C56-AF41-F59956069854}" sibTransId="{0152A9E7-74CB-4E66-BB33-66BCBDA00AF9}"/>
    <dgm:cxn modelId="{D19B399B-D5C2-4695-B9E2-E225413E1E99}" srcId="{0B0E861C-3FB3-4BB0-8444-884A079C1CFA}" destId="{B3891686-F050-4E10-B1F3-0C871994324E}" srcOrd="8" destOrd="0" parTransId="{D6062261-8960-4635-AED4-8EBBDDDEB23A}" sibTransId="{7E56790F-F92E-4D6B-BB5A-71C9C27B7B88}"/>
    <dgm:cxn modelId="{9D50D4A4-BE07-4F87-8E16-495E9041E80F}" srcId="{0B0E861C-3FB3-4BB0-8444-884A079C1CFA}" destId="{8C87B388-C7D6-4667-BBE3-361BCC8DEC29}" srcOrd="7" destOrd="0" parTransId="{391D6B79-1298-454F-818A-B4454AFEE357}" sibTransId="{84E2858C-B3F6-4CCB-A431-F3D566AC3F51}"/>
    <dgm:cxn modelId="{955FD2A5-4A6F-4387-854A-9E2AE6285C6E}" type="presOf" srcId="{656EA22A-A596-49E4-9E68-3E6087EC8961}" destId="{887C2D63-062D-4582-BB11-3FDBE1239349}" srcOrd="0" destOrd="0" presId="urn:microsoft.com/office/officeart/2008/layout/HexagonCluster"/>
    <dgm:cxn modelId="{A785BEA6-5CEB-46F9-B04B-B6212F84A84E}" srcId="{0B0E861C-3FB3-4BB0-8444-884A079C1CFA}" destId="{12802373-CB6E-4FBA-8F32-D41DBAC8D7D2}" srcOrd="4" destOrd="0" parTransId="{8E6AC8C8-4975-4259-A2EE-1B1FFA1080E6}" sibTransId="{559408A6-6EC3-452B-8BF9-36F307000235}"/>
    <dgm:cxn modelId="{DBFF61BE-83FD-42C2-A53B-D4EE60091ECF}" type="presOf" srcId="{400CDA38-4DC1-41E6-AFF8-95FEC794872A}" destId="{A5070C72-1C0E-40FC-A15C-2938F4094FA6}" srcOrd="0" destOrd="0" presId="urn:microsoft.com/office/officeart/2008/layout/HexagonCluster"/>
    <dgm:cxn modelId="{7FB3C7C6-603B-4326-A8CA-BF455F1C6BAD}" srcId="{0B0E861C-3FB3-4BB0-8444-884A079C1CFA}" destId="{37A68E6A-04DB-45BB-BBB7-806E0A8D635B}" srcOrd="5" destOrd="0" parTransId="{8BBEFDA0-D762-4BC8-9279-C00C12D0D530}" sibTransId="{4F0BC2C8-36A9-4DFE-B637-1707EF096053}"/>
    <dgm:cxn modelId="{E51A9ECF-438B-43E8-81E1-6D70C201009B}" srcId="{0B0E861C-3FB3-4BB0-8444-884A079C1CFA}" destId="{1FE09B1F-C5B5-4A00-BEB4-3258801BFFEF}" srcOrd="3" destOrd="0" parTransId="{5279821E-985E-46DF-A0A9-7570974D2F27}" sibTransId="{083D0B6C-662E-453D-A710-0C3746C00D82}"/>
    <dgm:cxn modelId="{30C324D9-C73E-4C10-AFEB-7D61A68DF243}" type="presOf" srcId="{6AA4047C-7FFC-4C37-9000-8CEFA94D22F7}" destId="{3C960E43-4A3A-4FAE-A6B1-42C94D670EEB}" srcOrd="0" destOrd="0" presId="urn:microsoft.com/office/officeart/2008/layout/HexagonCluster"/>
    <dgm:cxn modelId="{B2EA10DA-3087-4447-9FC1-A8D083ED5331}" type="presOf" srcId="{1FE09B1F-C5B5-4A00-BEB4-3258801BFFEF}" destId="{41435460-FC0F-4620-BB99-62E70D275978}" srcOrd="0" destOrd="0" presId="urn:microsoft.com/office/officeart/2008/layout/HexagonCluster"/>
    <dgm:cxn modelId="{DFA126ED-DDB5-47B9-8717-1FE5805C2E8B}" type="presOf" srcId="{4F0BC2C8-36A9-4DFE-B637-1707EF096053}" destId="{761C4BF1-BAEF-46D6-954D-3E92B82E0218}" srcOrd="0" destOrd="0" presId="urn:microsoft.com/office/officeart/2008/layout/HexagonCluster"/>
    <dgm:cxn modelId="{D173EDF2-68C0-4E1E-B50D-E445B69CD330}" srcId="{0B0E861C-3FB3-4BB0-8444-884A079C1CFA}" destId="{08E1FA6D-4E29-41D8-8BDD-0C6232624A97}" srcOrd="2" destOrd="0" parTransId="{1468273A-9BFD-4A88-9080-6FAFB9D8C4DC}" sibTransId="{6AA4047C-7FFC-4C37-9000-8CEFA94D22F7}"/>
    <dgm:cxn modelId="{3969E5F5-72AD-4B1A-A893-85AEA76E20BF}" type="presOf" srcId="{B3891686-F050-4E10-B1F3-0C871994324E}" destId="{F45595FF-A5FE-4D6B-AC3E-27A0FDFE03EA}" srcOrd="0" destOrd="0" presId="urn:microsoft.com/office/officeart/2008/layout/HexagonCluster"/>
    <dgm:cxn modelId="{8740BAF6-BBE7-4C7F-A5BC-A28A18D1186D}" type="presOf" srcId="{0152A9E7-74CB-4E66-BB33-66BCBDA00AF9}" destId="{2BD81E76-75D9-4B2A-962F-BC4749C344B6}" srcOrd="0" destOrd="0" presId="urn:microsoft.com/office/officeart/2008/layout/HexagonCluster"/>
    <dgm:cxn modelId="{8B47A811-F819-4CE7-9404-ABA0A377C929}" type="presParOf" srcId="{1429E5E1-A347-4E31-9524-E5EA7C55BE72}" destId="{C63984CE-20F2-41C6-B479-CE46FA34F745}" srcOrd="0" destOrd="0" presId="urn:microsoft.com/office/officeart/2008/layout/HexagonCluster"/>
    <dgm:cxn modelId="{3343F150-C7C2-4EB7-B0D6-E57C5324054A}" type="presParOf" srcId="{C63984CE-20F2-41C6-B479-CE46FA34F745}" destId="{A5070C72-1C0E-40FC-A15C-2938F4094FA6}" srcOrd="0" destOrd="0" presId="urn:microsoft.com/office/officeart/2008/layout/HexagonCluster"/>
    <dgm:cxn modelId="{63A70C5F-1ED5-4E1F-BFF8-3C508E1C5C8E}" type="presParOf" srcId="{1429E5E1-A347-4E31-9524-E5EA7C55BE72}" destId="{47AB159E-DB5B-488F-876C-C78896468FD3}" srcOrd="1" destOrd="0" presId="urn:microsoft.com/office/officeart/2008/layout/HexagonCluster"/>
    <dgm:cxn modelId="{87E7D80F-6F4A-4A2E-B7A9-09DFFEEDEF81}" type="presParOf" srcId="{47AB159E-DB5B-488F-876C-C78896468FD3}" destId="{685C959D-B8E5-48BC-BC80-265817E4A9C1}" srcOrd="0" destOrd="0" presId="urn:microsoft.com/office/officeart/2008/layout/HexagonCluster"/>
    <dgm:cxn modelId="{73BB5F5A-B41E-4D89-9A90-5A01B44EB6E1}" type="presParOf" srcId="{1429E5E1-A347-4E31-9524-E5EA7C55BE72}" destId="{4AF4AD4E-8F43-483F-BD8F-4A7F69D2D42E}" srcOrd="2" destOrd="0" presId="urn:microsoft.com/office/officeart/2008/layout/HexagonCluster"/>
    <dgm:cxn modelId="{3BC40601-4159-4F63-BB70-1A2DE6591A7C}" type="presParOf" srcId="{4AF4AD4E-8F43-483F-BD8F-4A7F69D2D42E}" destId="{2BD81E76-75D9-4B2A-962F-BC4749C344B6}" srcOrd="0" destOrd="0" presId="urn:microsoft.com/office/officeart/2008/layout/HexagonCluster"/>
    <dgm:cxn modelId="{CDC90582-8CBA-4C40-BBA1-E346F6DD38A5}" type="presParOf" srcId="{1429E5E1-A347-4E31-9524-E5EA7C55BE72}" destId="{B77AA4B8-D370-483A-9786-A38A564780E2}" srcOrd="3" destOrd="0" presId="urn:microsoft.com/office/officeart/2008/layout/HexagonCluster"/>
    <dgm:cxn modelId="{AABFA27E-D8D2-4347-BA59-AD02419CAFEB}" type="presParOf" srcId="{B77AA4B8-D370-483A-9786-A38A564780E2}" destId="{05E80409-4369-4F80-A8DF-186BF3B3E059}" srcOrd="0" destOrd="0" presId="urn:microsoft.com/office/officeart/2008/layout/HexagonCluster"/>
    <dgm:cxn modelId="{348FF346-250E-4D32-86A8-9736CF4458C3}" type="presParOf" srcId="{1429E5E1-A347-4E31-9524-E5EA7C55BE72}" destId="{6A13C718-10A6-4205-852B-169693008B22}" srcOrd="4" destOrd="0" presId="urn:microsoft.com/office/officeart/2008/layout/HexagonCluster"/>
    <dgm:cxn modelId="{5BB8F326-3396-47E7-ACE2-C6623ADFFCBD}" type="presParOf" srcId="{6A13C718-10A6-4205-852B-169693008B22}" destId="{887C2D63-062D-4582-BB11-3FDBE1239349}" srcOrd="0" destOrd="0" presId="urn:microsoft.com/office/officeart/2008/layout/HexagonCluster"/>
    <dgm:cxn modelId="{4477B217-4516-459F-A11B-8E9C85F265D4}" type="presParOf" srcId="{1429E5E1-A347-4E31-9524-E5EA7C55BE72}" destId="{FCA06B8A-F49A-4CF7-805E-A296D6DF402C}" srcOrd="5" destOrd="0" presId="urn:microsoft.com/office/officeart/2008/layout/HexagonCluster"/>
    <dgm:cxn modelId="{F8E81B9F-75E7-4E01-8318-063937F88B2A}" type="presParOf" srcId="{FCA06B8A-F49A-4CF7-805E-A296D6DF402C}" destId="{18A7726F-97BC-4441-89A3-B91A1FBECE96}" srcOrd="0" destOrd="0" presId="urn:microsoft.com/office/officeart/2008/layout/HexagonCluster"/>
    <dgm:cxn modelId="{76952CED-431D-48B1-AEE8-E54D41CF1CA9}" type="presParOf" srcId="{1429E5E1-A347-4E31-9524-E5EA7C55BE72}" destId="{2CC099F1-FC67-44CA-8766-A65F6D967952}" srcOrd="6" destOrd="0" presId="urn:microsoft.com/office/officeart/2008/layout/HexagonCluster"/>
    <dgm:cxn modelId="{B60D5668-650C-4C92-BEEB-AC819483965C}" type="presParOf" srcId="{2CC099F1-FC67-44CA-8766-A65F6D967952}" destId="{88D2CCE5-9AA1-4600-B3D1-CE2D614C1E55}" srcOrd="0" destOrd="0" presId="urn:microsoft.com/office/officeart/2008/layout/HexagonCluster"/>
    <dgm:cxn modelId="{E214168C-26A2-4CCE-AE7C-9A21F5A4180A}" type="presParOf" srcId="{1429E5E1-A347-4E31-9524-E5EA7C55BE72}" destId="{9E9244F7-4DFC-424B-B7C1-BEFC052C843D}" srcOrd="7" destOrd="0" presId="urn:microsoft.com/office/officeart/2008/layout/HexagonCluster"/>
    <dgm:cxn modelId="{A407F4A8-2074-4BB9-9EDA-34EC7FFD93C9}" type="presParOf" srcId="{9E9244F7-4DFC-424B-B7C1-BEFC052C843D}" destId="{FF2AB069-A581-435B-9F81-A73FB3856E81}" srcOrd="0" destOrd="0" presId="urn:microsoft.com/office/officeart/2008/layout/HexagonCluster"/>
    <dgm:cxn modelId="{56DF8869-7492-44E6-8B37-7BEF863AE9C3}" type="presParOf" srcId="{1429E5E1-A347-4E31-9524-E5EA7C55BE72}" destId="{ECCDEB46-D04C-43F2-86BA-28B211F599AA}" srcOrd="8" destOrd="0" presId="urn:microsoft.com/office/officeart/2008/layout/HexagonCluster"/>
    <dgm:cxn modelId="{DFD5F518-A875-494B-A7EE-6DF0A1605C1A}" type="presParOf" srcId="{ECCDEB46-D04C-43F2-86BA-28B211F599AA}" destId="{5D3BEFE2-AC10-4E5B-8AFC-43DCB84EC55A}" srcOrd="0" destOrd="0" presId="urn:microsoft.com/office/officeart/2008/layout/HexagonCluster"/>
    <dgm:cxn modelId="{A8274F1F-0BAD-4BB0-AB6E-D05F18919C4E}" type="presParOf" srcId="{1429E5E1-A347-4E31-9524-E5EA7C55BE72}" destId="{F9411719-296C-40FB-B229-62BB15E992BB}" srcOrd="9" destOrd="0" presId="urn:microsoft.com/office/officeart/2008/layout/HexagonCluster"/>
    <dgm:cxn modelId="{231E9F86-FC67-4FA0-B2A2-8FAD41525705}" type="presParOf" srcId="{F9411719-296C-40FB-B229-62BB15E992BB}" destId="{98E54F62-9AE1-458A-9F35-FA274372D2AA}" srcOrd="0" destOrd="0" presId="urn:microsoft.com/office/officeart/2008/layout/HexagonCluster"/>
    <dgm:cxn modelId="{1A1D3CAC-97A3-47DA-84B6-AB2AC700851F}" type="presParOf" srcId="{1429E5E1-A347-4E31-9524-E5EA7C55BE72}" destId="{1D61842B-064C-43C4-B5F4-4390DA02ECBF}" srcOrd="10" destOrd="0" presId="urn:microsoft.com/office/officeart/2008/layout/HexagonCluster"/>
    <dgm:cxn modelId="{99B41231-4357-4D7A-A80A-9B45B2DCECBD}" type="presParOf" srcId="{1D61842B-064C-43C4-B5F4-4390DA02ECBF}" destId="{3C960E43-4A3A-4FAE-A6B1-42C94D670EEB}" srcOrd="0" destOrd="0" presId="urn:microsoft.com/office/officeart/2008/layout/HexagonCluster"/>
    <dgm:cxn modelId="{9BD52AAC-D070-4676-B242-D8EB297483F5}" type="presParOf" srcId="{1429E5E1-A347-4E31-9524-E5EA7C55BE72}" destId="{BCB54463-5113-4C08-81D8-143ACC89F331}" srcOrd="11" destOrd="0" presId="urn:microsoft.com/office/officeart/2008/layout/HexagonCluster"/>
    <dgm:cxn modelId="{B816C2E0-2BA7-41C2-870E-91CB8B1862D5}" type="presParOf" srcId="{BCB54463-5113-4C08-81D8-143ACC89F331}" destId="{8307FBA7-87B5-4D37-B9DC-C5B82776B661}" srcOrd="0" destOrd="0" presId="urn:microsoft.com/office/officeart/2008/layout/HexagonCluster"/>
    <dgm:cxn modelId="{B366AC8E-F999-4175-A9E8-37048BAA87C7}" type="presParOf" srcId="{1429E5E1-A347-4E31-9524-E5EA7C55BE72}" destId="{E01A1C77-01EB-4D87-A4EC-44A4DE88C564}" srcOrd="12" destOrd="0" presId="urn:microsoft.com/office/officeart/2008/layout/HexagonCluster"/>
    <dgm:cxn modelId="{D7531FF8-80DC-4A40-B913-C26CD53590FD}" type="presParOf" srcId="{E01A1C77-01EB-4D87-A4EC-44A4DE88C564}" destId="{41435460-FC0F-4620-BB99-62E70D275978}" srcOrd="0" destOrd="0" presId="urn:microsoft.com/office/officeart/2008/layout/HexagonCluster"/>
    <dgm:cxn modelId="{807135FA-E288-49BD-A419-63DAB26B22EF}" type="presParOf" srcId="{1429E5E1-A347-4E31-9524-E5EA7C55BE72}" destId="{E3568706-C21E-4E3E-8C01-A5AE4DA4DB43}" srcOrd="13" destOrd="0" presId="urn:microsoft.com/office/officeart/2008/layout/HexagonCluster"/>
    <dgm:cxn modelId="{CD73F798-A281-4502-96D2-784448BBB9CB}" type="presParOf" srcId="{E3568706-C21E-4E3E-8C01-A5AE4DA4DB43}" destId="{1118CBD3-0F40-4C79-B650-06D3966E8A24}" srcOrd="0" destOrd="0" presId="urn:microsoft.com/office/officeart/2008/layout/HexagonCluster"/>
    <dgm:cxn modelId="{38F0B1C0-518B-42AF-85BE-4FC61FC69EA4}" type="presParOf" srcId="{1429E5E1-A347-4E31-9524-E5EA7C55BE72}" destId="{CFB38A0E-6FBA-4382-A05E-415BEE6C7FA9}" srcOrd="14" destOrd="0" presId="urn:microsoft.com/office/officeart/2008/layout/HexagonCluster"/>
    <dgm:cxn modelId="{A5FA3154-B69B-44A7-A2DF-3DE5D6B9CA92}" type="presParOf" srcId="{CFB38A0E-6FBA-4382-A05E-415BEE6C7FA9}" destId="{3F6F20EA-AA21-489D-B7BE-0EF1CFF66C00}" srcOrd="0" destOrd="0" presId="urn:microsoft.com/office/officeart/2008/layout/HexagonCluster"/>
    <dgm:cxn modelId="{5247D920-A15B-4974-A7CF-0381EE70448A}" type="presParOf" srcId="{1429E5E1-A347-4E31-9524-E5EA7C55BE72}" destId="{EE8D4932-1FE6-420A-93EE-3E9663E847BE}" srcOrd="15" destOrd="0" presId="urn:microsoft.com/office/officeart/2008/layout/HexagonCluster"/>
    <dgm:cxn modelId="{DBB29EAC-C44C-4AB9-A78A-8D2F5A09FCA7}" type="presParOf" srcId="{EE8D4932-1FE6-420A-93EE-3E9663E847BE}" destId="{484354F7-C48F-4A83-8F8B-6848450FCCAB}" srcOrd="0" destOrd="0" presId="urn:microsoft.com/office/officeart/2008/layout/HexagonCluster"/>
    <dgm:cxn modelId="{6AED666C-B46C-4B34-A804-6F0083FA487D}" type="presParOf" srcId="{1429E5E1-A347-4E31-9524-E5EA7C55BE72}" destId="{1AA82CF8-7386-4ABC-8B69-EDD561D0536E}" srcOrd="16" destOrd="0" presId="urn:microsoft.com/office/officeart/2008/layout/HexagonCluster"/>
    <dgm:cxn modelId="{CBC414AF-CE8A-44C8-BAC5-00132A361FB4}" type="presParOf" srcId="{1AA82CF8-7386-4ABC-8B69-EDD561D0536E}" destId="{4E04ED80-E4A0-43BF-B5AD-C6C16515AC1B}" srcOrd="0" destOrd="0" presId="urn:microsoft.com/office/officeart/2008/layout/HexagonCluster"/>
    <dgm:cxn modelId="{BB9F201F-2BCF-4CD2-B806-5326DF414957}" type="presParOf" srcId="{1429E5E1-A347-4E31-9524-E5EA7C55BE72}" destId="{90F437B2-0725-4D6C-AE89-88107457EE1E}" srcOrd="17" destOrd="0" presId="urn:microsoft.com/office/officeart/2008/layout/HexagonCluster"/>
    <dgm:cxn modelId="{F79A3687-0125-4C9B-A42A-B8D6DE4FBCBA}" type="presParOf" srcId="{90F437B2-0725-4D6C-AE89-88107457EE1E}" destId="{1CE26D13-342E-46EA-BD1C-A06D37A422D3}" srcOrd="0" destOrd="0" presId="urn:microsoft.com/office/officeart/2008/layout/HexagonCluster"/>
    <dgm:cxn modelId="{AE5BDBD8-1634-48A8-AE55-DFE8801EE692}" type="presParOf" srcId="{1429E5E1-A347-4E31-9524-E5EA7C55BE72}" destId="{D7717CEC-0755-4AFA-91C0-AE85F20A0E70}" srcOrd="18" destOrd="0" presId="urn:microsoft.com/office/officeart/2008/layout/HexagonCluster"/>
    <dgm:cxn modelId="{5B0BB674-05C4-4967-AF52-86224619F5A8}" type="presParOf" srcId="{D7717CEC-0755-4AFA-91C0-AE85F20A0E70}" destId="{26D63EDC-D5E1-428F-A0A6-0DD39B5F22DF}" srcOrd="0" destOrd="0" presId="urn:microsoft.com/office/officeart/2008/layout/HexagonCluster"/>
    <dgm:cxn modelId="{DA5FCE3B-C8D7-4578-9E7A-822723015D0F}" type="presParOf" srcId="{1429E5E1-A347-4E31-9524-E5EA7C55BE72}" destId="{AAFC8B7E-0C4D-4EF9-B6E7-DA31CE36E579}" srcOrd="19" destOrd="0" presId="urn:microsoft.com/office/officeart/2008/layout/HexagonCluster"/>
    <dgm:cxn modelId="{CCC99794-7685-4427-8E6F-5265D1C6FFF5}" type="presParOf" srcId="{AAFC8B7E-0C4D-4EF9-B6E7-DA31CE36E579}" destId="{8C3B2867-CD59-46F8-9B02-7860242A5CA1}" srcOrd="0" destOrd="0" presId="urn:microsoft.com/office/officeart/2008/layout/HexagonCluster"/>
    <dgm:cxn modelId="{B75F50F9-EC0D-461D-B5BB-27B7BBFA9ECD}" type="presParOf" srcId="{1429E5E1-A347-4E31-9524-E5EA7C55BE72}" destId="{E7589F16-5257-4827-99B8-AB4F833D6759}" srcOrd="20" destOrd="0" presId="urn:microsoft.com/office/officeart/2008/layout/HexagonCluster"/>
    <dgm:cxn modelId="{212569FA-CAC5-4B64-903C-CC89EA88A519}" type="presParOf" srcId="{E7589F16-5257-4827-99B8-AB4F833D6759}" destId="{3ED4C3C4-FAAA-41A5-AE55-07436A4FBB6A}" srcOrd="0" destOrd="0" presId="urn:microsoft.com/office/officeart/2008/layout/HexagonCluster"/>
    <dgm:cxn modelId="{8552C053-6D74-48B3-8937-87E31DD9390E}" type="presParOf" srcId="{1429E5E1-A347-4E31-9524-E5EA7C55BE72}" destId="{4821BB4F-977A-4B47-98F5-053071A93D54}" srcOrd="21" destOrd="0" presId="urn:microsoft.com/office/officeart/2008/layout/HexagonCluster"/>
    <dgm:cxn modelId="{EE9FF5E8-F58C-45AC-8974-A854A52FE3B6}" type="presParOf" srcId="{4821BB4F-977A-4B47-98F5-053071A93D54}" destId="{0C89EB93-DED2-4A47-A5F2-74EFFFC030BA}" srcOrd="0" destOrd="0" presId="urn:microsoft.com/office/officeart/2008/layout/HexagonCluster"/>
    <dgm:cxn modelId="{014A9E96-998A-4978-831C-00E3E78F223B}" type="presParOf" srcId="{1429E5E1-A347-4E31-9524-E5EA7C55BE72}" destId="{E6B410A1-51F3-4D4B-B509-BE06A4DC95A7}" srcOrd="22" destOrd="0" presId="urn:microsoft.com/office/officeart/2008/layout/HexagonCluster"/>
    <dgm:cxn modelId="{7108B075-E04A-4FAF-9FB1-59859F1B1825}" type="presParOf" srcId="{E6B410A1-51F3-4D4B-B509-BE06A4DC95A7}" destId="{761C4BF1-BAEF-46D6-954D-3E92B82E0218}" srcOrd="0" destOrd="0" presId="urn:microsoft.com/office/officeart/2008/layout/HexagonCluster"/>
    <dgm:cxn modelId="{DB55030A-D90D-48C7-B9D5-87E55D1B2062}" type="presParOf" srcId="{1429E5E1-A347-4E31-9524-E5EA7C55BE72}" destId="{21E9B17E-8AA8-4CBF-B5D5-BD2CFEA02978}" srcOrd="23" destOrd="0" presId="urn:microsoft.com/office/officeart/2008/layout/HexagonCluster"/>
    <dgm:cxn modelId="{CD53A718-94D6-4996-AB5D-59F7E7DF4146}" type="presParOf" srcId="{21E9B17E-8AA8-4CBF-B5D5-BD2CFEA02978}" destId="{BA0FFAC1-D9B4-4766-84A1-9972E9980717}" srcOrd="0" destOrd="0" presId="urn:microsoft.com/office/officeart/2008/layout/HexagonCluster"/>
    <dgm:cxn modelId="{772816F0-DEDA-4D57-8149-C5C358A90EBE}" type="presParOf" srcId="{1429E5E1-A347-4E31-9524-E5EA7C55BE72}" destId="{81C31710-E0C3-4C6F-8284-21BCEA601E4E}" srcOrd="24" destOrd="0" presId="urn:microsoft.com/office/officeart/2008/layout/HexagonCluster"/>
    <dgm:cxn modelId="{519B285E-4791-4B15-A7E9-A284E0AC7C8B}" type="presParOf" srcId="{81C31710-E0C3-4C6F-8284-21BCEA601E4E}" destId="{0622D483-DE41-4FD0-BA24-2EE81B0B3E46}" srcOrd="0" destOrd="0" presId="urn:microsoft.com/office/officeart/2008/layout/HexagonCluster"/>
    <dgm:cxn modelId="{C5AC94DC-76D3-459F-9860-53100AEF140E}" type="presParOf" srcId="{1429E5E1-A347-4E31-9524-E5EA7C55BE72}" destId="{1F50A569-F322-4AAA-8051-2885FBEEAF9A}" srcOrd="25" destOrd="0" presId="urn:microsoft.com/office/officeart/2008/layout/HexagonCluster"/>
    <dgm:cxn modelId="{88E88C6F-8942-4A5A-9562-DF7DFF1DD203}" type="presParOf" srcId="{1F50A569-F322-4AAA-8051-2885FBEEAF9A}" destId="{7F05961D-3F7B-4F09-A179-B68587711A1F}" srcOrd="0" destOrd="0" presId="urn:microsoft.com/office/officeart/2008/layout/HexagonCluster"/>
    <dgm:cxn modelId="{D111543D-FA8D-48C7-8DF4-9545DD02EBE9}" type="presParOf" srcId="{1429E5E1-A347-4E31-9524-E5EA7C55BE72}" destId="{FD128096-01DD-44E2-A4ED-2105FB3CA508}" srcOrd="26" destOrd="0" presId="urn:microsoft.com/office/officeart/2008/layout/HexagonCluster"/>
    <dgm:cxn modelId="{E10BE43B-C67A-4C2B-823D-1A5283E3DC52}" type="presParOf" srcId="{FD128096-01DD-44E2-A4ED-2105FB3CA508}" destId="{65C1DDA2-A359-4FE8-AC5F-35D77F54D4E9}" srcOrd="0" destOrd="0" presId="urn:microsoft.com/office/officeart/2008/layout/HexagonCluster"/>
    <dgm:cxn modelId="{B99BD60F-E5DC-452C-AA4C-F627BACA5584}" type="presParOf" srcId="{1429E5E1-A347-4E31-9524-E5EA7C55BE72}" destId="{7B2B74F0-7EF4-46AC-A707-2B2F1848B699}" srcOrd="27" destOrd="0" presId="urn:microsoft.com/office/officeart/2008/layout/HexagonCluster"/>
    <dgm:cxn modelId="{D21381BD-27B6-4723-B403-DA0B0B42F85E}" type="presParOf" srcId="{7B2B74F0-7EF4-46AC-A707-2B2F1848B699}" destId="{D16EB970-6346-4489-839E-079B6BD0CFE8}" srcOrd="0" destOrd="0" presId="urn:microsoft.com/office/officeart/2008/layout/HexagonCluster"/>
    <dgm:cxn modelId="{C9B6F20C-E65E-4025-92CC-7E79993C03E0}" type="presParOf" srcId="{1429E5E1-A347-4E31-9524-E5EA7C55BE72}" destId="{BFB99DE8-FA0A-4862-B8F0-08A15BD1DC8F}" srcOrd="28" destOrd="0" presId="urn:microsoft.com/office/officeart/2008/layout/HexagonCluster"/>
    <dgm:cxn modelId="{CA5DB0C2-F98A-4E61-AB50-E2149B58557D}" type="presParOf" srcId="{BFB99DE8-FA0A-4862-B8F0-08A15BD1DC8F}" destId="{8DB8161B-A0AE-4C3A-9BA6-489F4993F065}" srcOrd="0" destOrd="0" presId="urn:microsoft.com/office/officeart/2008/layout/HexagonCluster"/>
    <dgm:cxn modelId="{C43A7571-EEC2-4A72-80BD-7BC4D2F13F50}" type="presParOf" srcId="{1429E5E1-A347-4E31-9524-E5EA7C55BE72}" destId="{4EC0EF1A-91ED-4028-87BC-0B15A92170C4}" srcOrd="29" destOrd="0" presId="urn:microsoft.com/office/officeart/2008/layout/HexagonCluster"/>
    <dgm:cxn modelId="{6AA2E358-9FA4-4D8C-9334-82AC061D0AB0}" type="presParOf" srcId="{4EC0EF1A-91ED-4028-87BC-0B15A92170C4}" destId="{70115DED-E872-41CC-93F9-C52C8B54F48D}" srcOrd="0" destOrd="0" presId="urn:microsoft.com/office/officeart/2008/layout/HexagonCluster"/>
    <dgm:cxn modelId="{19FEFB3F-C277-4727-9772-8B2FDC4D15CA}" type="presParOf" srcId="{1429E5E1-A347-4E31-9524-E5EA7C55BE72}" destId="{D51C25A7-4B41-489C-A022-1AA013E9CCBA}" srcOrd="30" destOrd="0" presId="urn:microsoft.com/office/officeart/2008/layout/HexagonCluster"/>
    <dgm:cxn modelId="{2508D49B-6FAF-4159-A1FF-D5F6C24835DF}" type="presParOf" srcId="{D51C25A7-4B41-489C-A022-1AA013E9CCBA}" destId="{E4CD0B9C-C556-4638-80EF-9D3EE9627F2C}" srcOrd="0" destOrd="0" presId="urn:microsoft.com/office/officeart/2008/layout/HexagonCluster"/>
    <dgm:cxn modelId="{0DBC7F6F-BC69-4151-A89B-72876753C2C3}" type="presParOf" srcId="{1429E5E1-A347-4E31-9524-E5EA7C55BE72}" destId="{8FE0C6BA-5B68-4C09-B1A0-A24357D87B2E}" srcOrd="31" destOrd="0" presId="urn:microsoft.com/office/officeart/2008/layout/HexagonCluster"/>
    <dgm:cxn modelId="{89A959D8-DD42-4E54-A73C-A4BE5FEDF675}" type="presParOf" srcId="{8FE0C6BA-5B68-4C09-B1A0-A24357D87B2E}" destId="{8D7390AB-3CE6-47A8-9B59-BBB6B9E33878}" srcOrd="0" destOrd="0" presId="urn:microsoft.com/office/officeart/2008/layout/HexagonCluster"/>
    <dgm:cxn modelId="{3D47C326-4DA2-4BEC-B248-A9A71622BCF0}" type="presParOf" srcId="{1429E5E1-A347-4E31-9524-E5EA7C55BE72}" destId="{2B5C991F-8528-4797-98BB-4510C04578B1}" srcOrd="32" destOrd="0" presId="urn:microsoft.com/office/officeart/2008/layout/HexagonCluster"/>
    <dgm:cxn modelId="{A5DCF41D-E63B-458A-A1C5-C39A18072533}" type="presParOf" srcId="{2B5C991F-8528-4797-98BB-4510C04578B1}" destId="{F45595FF-A5FE-4D6B-AC3E-27A0FDFE03EA}" srcOrd="0" destOrd="0" presId="urn:microsoft.com/office/officeart/2008/layout/HexagonCluster"/>
    <dgm:cxn modelId="{8BE6ADD5-028F-426A-AA64-7E724009257D}" type="presParOf" srcId="{1429E5E1-A347-4E31-9524-E5EA7C55BE72}" destId="{668FE7CF-C2EC-4EBD-B98A-EE89B89E6021}" srcOrd="33" destOrd="0" presId="urn:microsoft.com/office/officeart/2008/layout/HexagonCluster"/>
    <dgm:cxn modelId="{A032DF10-C44C-4B8A-8A7C-B2CC4490E2BF}" type="presParOf" srcId="{668FE7CF-C2EC-4EBD-B98A-EE89B89E6021}" destId="{5CF36FDB-5D0F-4A1E-9662-764731ED6DE9}" srcOrd="0" destOrd="0" presId="urn:microsoft.com/office/officeart/2008/layout/HexagonCluster"/>
    <dgm:cxn modelId="{754C7110-B923-4FDE-815B-0CC9507314C1}" type="presParOf" srcId="{1429E5E1-A347-4E31-9524-E5EA7C55BE72}" destId="{F63EE473-C57C-4818-959D-3B03043F1C96}" srcOrd="34" destOrd="0" presId="urn:microsoft.com/office/officeart/2008/layout/HexagonCluster"/>
    <dgm:cxn modelId="{2FF7BB51-729A-4D1F-9B8B-C55516471C04}" type="presParOf" srcId="{F63EE473-C57C-4818-959D-3B03043F1C96}" destId="{9FE9F9BB-C5D3-4EC6-98A8-B1BD588FEBB2}" srcOrd="0" destOrd="0" presId="urn:microsoft.com/office/officeart/2008/layout/HexagonCluster"/>
    <dgm:cxn modelId="{C0F15E98-1C85-4325-963A-21F7B7EA873E}" type="presParOf" srcId="{1429E5E1-A347-4E31-9524-E5EA7C55BE72}" destId="{06B6CBFD-9723-4E61-B70B-3BEAAEDA7053}" srcOrd="35" destOrd="0" presId="urn:microsoft.com/office/officeart/2008/layout/HexagonCluster"/>
    <dgm:cxn modelId="{6D398540-EB6D-4860-897D-34988046F135}" type="presParOf" srcId="{06B6CBFD-9723-4E61-B70B-3BEAAEDA7053}" destId="{5654C29F-D3EE-495E-9234-DC565551BFF6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0C72-1C0E-40FC-A15C-2938F4094FA6}">
      <dsp:nvSpPr>
        <dsp:cNvPr id="0" name=""/>
        <dsp:cNvSpPr/>
      </dsp:nvSpPr>
      <dsp:spPr>
        <a:xfrm>
          <a:off x="1208224" y="2658791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1425760" y="2845517"/>
        <a:ext cx="969618" cy="832289"/>
      </dsp:txXfrm>
    </dsp:sp>
    <dsp:sp modelId="{685C959D-B8E5-48BC-BC80-265817E4A9C1}">
      <dsp:nvSpPr>
        <dsp:cNvPr id="0" name=""/>
        <dsp:cNvSpPr/>
      </dsp:nvSpPr>
      <dsp:spPr>
        <a:xfrm>
          <a:off x="1241978" y="3198070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81E76-75D9-4B2A-962F-BC4749C344B6}">
      <dsp:nvSpPr>
        <dsp:cNvPr id="0" name=""/>
        <dsp:cNvSpPr/>
      </dsp:nvSpPr>
      <dsp:spPr>
        <a:xfrm>
          <a:off x="0" y="1992328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80409-4369-4F80-A8DF-186BF3B3E059}">
      <dsp:nvSpPr>
        <dsp:cNvPr id="0" name=""/>
        <dsp:cNvSpPr/>
      </dsp:nvSpPr>
      <dsp:spPr>
        <a:xfrm>
          <a:off x="961559" y="3038065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C2D63-062D-4582-BB11-3FDBE1239349}">
      <dsp:nvSpPr>
        <dsp:cNvPr id="0" name=""/>
        <dsp:cNvSpPr/>
      </dsp:nvSpPr>
      <dsp:spPr>
        <a:xfrm>
          <a:off x="2417314" y="1988682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2634850" y="2175408"/>
        <a:ext cx="969618" cy="832289"/>
      </dsp:txXfrm>
    </dsp:sp>
    <dsp:sp modelId="{18A7726F-97BC-4441-89A3-B91A1FBECE96}">
      <dsp:nvSpPr>
        <dsp:cNvPr id="0" name=""/>
        <dsp:cNvSpPr/>
      </dsp:nvSpPr>
      <dsp:spPr>
        <a:xfrm>
          <a:off x="3384066" y="3031683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2CCE5-9AA1-4600-B3D1-CE2D614C1E55}">
      <dsp:nvSpPr>
        <dsp:cNvPr id="0" name=""/>
        <dsp:cNvSpPr/>
      </dsp:nvSpPr>
      <dsp:spPr>
        <a:xfrm>
          <a:off x="3625538" y="2656512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4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AB069-A581-435B-9F81-A73FB3856E81}">
      <dsp:nvSpPr>
        <dsp:cNvPr id="0" name=""/>
        <dsp:cNvSpPr/>
      </dsp:nvSpPr>
      <dsp:spPr>
        <a:xfrm>
          <a:off x="3659292" y="3193056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BEFE2-AC10-4E5B-8AFC-43DCB84EC55A}">
      <dsp:nvSpPr>
        <dsp:cNvPr id="0" name=""/>
        <dsp:cNvSpPr/>
      </dsp:nvSpPr>
      <dsp:spPr>
        <a:xfrm>
          <a:off x="1175691" y="1304174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5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1393227" y="1490900"/>
        <a:ext cx="969618" cy="832289"/>
      </dsp:txXfrm>
    </dsp:sp>
    <dsp:sp modelId="{98E54F62-9AE1-458A-9F35-FA274372D2AA}">
      <dsp:nvSpPr>
        <dsp:cNvPr id="0" name=""/>
        <dsp:cNvSpPr/>
      </dsp:nvSpPr>
      <dsp:spPr>
        <a:xfrm>
          <a:off x="2164590" y="1342276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60E43-4A3A-4FAE-A6B1-42C94D670EEB}">
      <dsp:nvSpPr>
        <dsp:cNvPr id="0" name=""/>
        <dsp:cNvSpPr/>
      </dsp:nvSpPr>
      <dsp:spPr>
        <a:xfrm>
          <a:off x="2417314" y="655300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6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7FBA7-87B5-4D37-B9DC-C5B82776B661}">
      <dsp:nvSpPr>
        <dsp:cNvPr id="0" name=""/>
        <dsp:cNvSpPr/>
      </dsp:nvSpPr>
      <dsp:spPr>
        <a:xfrm>
          <a:off x="2457126" y="1189564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35460-FC0F-4620-BB99-62E70D275978}">
      <dsp:nvSpPr>
        <dsp:cNvPr id="0" name=""/>
        <dsp:cNvSpPr/>
      </dsp:nvSpPr>
      <dsp:spPr>
        <a:xfrm>
          <a:off x="3625538" y="1323130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7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 </a:t>
          </a:r>
        </a:p>
      </dsp:txBody>
      <dsp:txXfrm>
        <a:off x="3843074" y="1509856"/>
        <a:ext cx="969618" cy="832289"/>
      </dsp:txXfrm>
    </dsp:sp>
    <dsp:sp modelId="{1118CBD3-0F40-4C79-B650-06D3966E8A24}">
      <dsp:nvSpPr>
        <dsp:cNvPr id="0" name=""/>
        <dsp:cNvSpPr/>
      </dsp:nvSpPr>
      <dsp:spPr>
        <a:xfrm>
          <a:off x="4840686" y="1857395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F20EA-AA21-489D-B7BE-0EF1CFF66C00}">
      <dsp:nvSpPr>
        <dsp:cNvPr id="0" name=""/>
        <dsp:cNvSpPr/>
      </dsp:nvSpPr>
      <dsp:spPr>
        <a:xfrm>
          <a:off x="4833762" y="2000990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8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354F7-C48F-4A83-8F8B-6848450FCCAB}">
      <dsp:nvSpPr>
        <dsp:cNvPr id="0" name=""/>
        <dsp:cNvSpPr/>
      </dsp:nvSpPr>
      <dsp:spPr>
        <a:xfrm>
          <a:off x="5107257" y="2022871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4ED80-E4A0-43BF-B5AD-C6C16515AC1B}">
      <dsp:nvSpPr>
        <dsp:cNvPr id="0" name=""/>
        <dsp:cNvSpPr/>
      </dsp:nvSpPr>
      <dsp:spPr>
        <a:xfrm>
          <a:off x="4833762" y="668064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9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5051298" y="854790"/>
        <a:ext cx="969618" cy="832289"/>
      </dsp:txXfrm>
    </dsp:sp>
    <dsp:sp modelId="{1CE26D13-342E-46EA-BD1C-A06D37A422D3}">
      <dsp:nvSpPr>
        <dsp:cNvPr id="0" name=""/>
        <dsp:cNvSpPr/>
      </dsp:nvSpPr>
      <dsp:spPr>
        <a:xfrm>
          <a:off x="6048911" y="1208710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63EDC-D5E1-428F-A0A6-0DD39B5F22DF}">
      <dsp:nvSpPr>
        <dsp:cNvPr id="0" name=""/>
        <dsp:cNvSpPr/>
      </dsp:nvSpPr>
      <dsp:spPr>
        <a:xfrm>
          <a:off x="6042852" y="1340909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0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B2867-CD59-46F8-9B02-7860242A5CA1}">
      <dsp:nvSpPr>
        <dsp:cNvPr id="0" name=""/>
        <dsp:cNvSpPr/>
      </dsp:nvSpPr>
      <dsp:spPr>
        <a:xfrm>
          <a:off x="6166766" y="1336162"/>
          <a:ext cx="474856" cy="204599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4C3C4-FAAA-41A5-AE55-07436A4FBB6A}">
      <dsp:nvSpPr>
        <dsp:cNvPr id="0" name=""/>
        <dsp:cNvSpPr/>
      </dsp:nvSpPr>
      <dsp:spPr>
        <a:xfrm>
          <a:off x="6042852" y="2672011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1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6260388" y="2858737"/>
        <a:ext cx="969618" cy="832289"/>
      </dsp:txXfrm>
    </dsp:sp>
    <dsp:sp modelId="{0C89EB93-DED2-4A47-A5F2-74EFFFC030BA}">
      <dsp:nvSpPr>
        <dsp:cNvPr id="0" name=""/>
        <dsp:cNvSpPr/>
      </dsp:nvSpPr>
      <dsp:spPr>
        <a:xfrm>
          <a:off x="6320674" y="3728232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C4BF1-BAEF-46D6-954D-3E92B82E0218}">
      <dsp:nvSpPr>
        <dsp:cNvPr id="0" name=""/>
        <dsp:cNvSpPr/>
      </dsp:nvSpPr>
      <dsp:spPr>
        <a:xfrm>
          <a:off x="4833762" y="3332092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2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FFAC1-D9B4-4766-84A1-9972E9980717}">
      <dsp:nvSpPr>
        <dsp:cNvPr id="0" name=""/>
        <dsp:cNvSpPr/>
      </dsp:nvSpPr>
      <dsp:spPr>
        <a:xfrm>
          <a:off x="6060162" y="3861342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2D483-DE41-4FD0-BA24-2EE81B0B3E46}">
      <dsp:nvSpPr>
        <dsp:cNvPr id="0" name=""/>
        <dsp:cNvSpPr/>
      </dsp:nvSpPr>
      <dsp:spPr>
        <a:xfrm>
          <a:off x="2416448" y="3324799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3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2633984" y="3511525"/>
        <a:ext cx="969618" cy="832289"/>
      </dsp:txXfrm>
    </dsp:sp>
    <dsp:sp modelId="{7F05961D-3F7B-4F09-A179-B68587711A1F}">
      <dsp:nvSpPr>
        <dsp:cNvPr id="0" name=""/>
        <dsp:cNvSpPr/>
      </dsp:nvSpPr>
      <dsp:spPr>
        <a:xfrm>
          <a:off x="2456261" y="3859063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1DDA2-A359-4FE8-AC5F-35D77F54D4E9}">
      <dsp:nvSpPr>
        <dsp:cNvPr id="0" name=""/>
        <dsp:cNvSpPr/>
      </dsp:nvSpPr>
      <dsp:spPr>
        <a:xfrm>
          <a:off x="1207358" y="3994909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4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EB970-6346-4489-839E-079B6BD0CFE8}">
      <dsp:nvSpPr>
        <dsp:cNvPr id="0" name=""/>
        <dsp:cNvSpPr/>
      </dsp:nvSpPr>
      <dsp:spPr>
        <a:xfrm>
          <a:off x="2163725" y="4011775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8161B-A0AE-4C3A-9BA6-489F4993F065}">
      <dsp:nvSpPr>
        <dsp:cNvPr id="0" name=""/>
        <dsp:cNvSpPr/>
      </dsp:nvSpPr>
      <dsp:spPr>
        <a:xfrm>
          <a:off x="6149907" y="0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5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>
        <a:off x="6367443" y="186726"/>
        <a:ext cx="969618" cy="832289"/>
      </dsp:txXfrm>
    </dsp:sp>
    <dsp:sp modelId="{70115DED-E872-41CC-93F9-C52C8B54F48D}">
      <dsp:nvSpPr>
        <dsp:cNvPr id="0" name=""/>
        <dsp:cNvSpPr/>
      </dsp:nvSpPr>
      <dsp:spPr>
        <a:xfrm>
          <a:off x="7368067" y="4372170"/>
          <a:ext cx="474856" cy="204599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D0B9C-C556-4638-80EF-9D3EE9627F2C}">
      <dsp:nvSpPr>
        <dsp:cNvPr id="0" name=""/>
        <dsp:cNvSpPr/>
      </dsp:nvSpPr>
      <dsp:spPr>
        <a:xfrm>
          <a:off x="3627553" y="3886445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6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390AB-3CE6-47A8-9B59-BBB6B9E33878}">
      <dsp:nvSpPr>
        <dsp:cNvPr id="0" name=""/>
        <dsp:cNvSpPr/>
      </dsp:nvSpPr>
      <dsp:spPr>
        <a:xfrm>
          <a:off x="7263193" y="4537378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595FF-A5FE-4D6B-AC3E-27A0FDFE03EA}">
      <dsp:nvSpPr>
        <dsp:cNvPr id="0" name=""/>
        <dsp:cNvSpPr/>
      </dsp:nvSpPr>
      <dsp:spPr>
        <a:xfrm>
          <a:off x="7250211" y="681284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7"/>
          <a:srcRect/>
          <a:stretch>
            <a:fillRect t="-6000" b="-6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/>
        </a:p>
      </dsp:txBody>
      <dsp:txXfrm>
        <a:off x="7467747" y="868010"/>
        <a:ext cx="969618" cy="832289"/>
      </dsp:txXfrm>
    </dsp:sp>
    <dsp:sp modelId="{5CF36FDB-5D0F-4A1E-9662-764731ED6DE9}">
      <dsp:nvSpPr>
        <dsp:cNvPr id="0" name=""/>
        <dsp:cNvSpPr/>
      </dsp:nvSpPr>
      <dsp:spPr>
        <a:xfrm>
          <a:off x="8222156" y="1741607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9F9BB-C5D3-4EC6-98A8-B1BD588FEBB2}">
      <dsp:nvSpPr>
        <dsp:cNvPr id="0" name=""/>
        <dsp:cNvSpPr/>
      </dsp:nvSpPr>
      <dsp:spPr>
        <a:xfrm>
          <a:off x="7250211" y="2012386"/>
          <a:ext cx="1404690" cy="1205741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8"/>
          <a:srcRect/>
          <a:stretch>
            <a:fillRect t="-15000" b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4C29F-D3EE-495E-9234-DC565551BFF6}">
      <dsp:nvSpPr>
        <dsp:cNvPr id="0" name=""/>
        <dsp:cNvSpPr/>
      </dsp:nvSpPr>
      <dsp:spPr>
        <a:xfrm>
          <a:off x="8222156" y="2019680"/>
          <a:ext cx="163577" cy="14131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8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8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5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4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3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2126945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16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2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60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1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9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8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6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8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5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74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2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2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9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1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2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3" y="2088322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1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9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8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3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2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3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9F25-6A17-49EB-BAB6-693D9509409C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8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8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C7E7-28B3-479D-AF69-5118D8B45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69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91548"/>
            <a:ext cx="2949178" cy="2362200"/>
          </a:xfrm>
        </p:spPr>
        <p:txBody>
          <a:bodyPr>
            <a:normAutofit/>
          </a:bodyPr>
          <a:lstStyle/>
          <a:p>
            <a:r>
              <a:rPr lang="en-US" dirty="0"/>
              <a:t>Internal Medicine Residency PGY-3</a:t>
            </a:r>
          </a:p>
        </p:txBody>
      </p:sp>
      <p:graphicFrame>
        <p:nvGraphicFramePr>
          <p:cNvPr id="6" name="Content Placeholder 5" descr="Theme Picture Accent" title="SmartArt"/>
          <p:cNvGraphicFramePr>
            <a:graphicFrameLocks noGrp="1"/>
          </p:cNvGraphicFramePr>
          <p:nvPr>
            <p:ph idx="1"/>
            <p:extLst/>
          </p:nvPr>
        </p:nvGraphicFramePr>
        <p:xfrm>
          <a:off x="148856" y="1297172"/>
          <a:ext cx="8654902" cy="586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30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cess with picture collage (green, widescreen)" id="{39522F07-9D73-4B13-9CF7-42B8DA58C900}" vid="{0D2FD612-992F-4085-993E-B05FA5A59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Internal Medicine Residency PGY-3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Medicine Residency PGY-3</dc:title>
  <dc:creator>Donald, Tiffany</dc:creator>
  <cp:lastModifiedBy>Donald, Tiffany</cp:lastModifiedBy>
  <cp:revision>2</cp:revision>
  <dcterms:created xsi:type="dcterms:W3CDTF">2017-09-27T17:31:21Z</dcterms:created>
  <dcterms:modified xsi:type="dcterms:W3CDTF">2017-09-27T18:03:49Z</dcterms:modified>
</cp:coreProperties>
</file>