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4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5.png"/><Relationship Id="rId2" Type="http://schemas.openxmlformats.org/officeDocument/2006/relationships/image" Target="../media/image2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image" Target="../media/image20.png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4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6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0E861C-3FB3-4BB0-8444-884A079C1CFA}" type="doc">
      <dgm:prSet loTypeId="urn:microsoft.com/office/officeart/2008/layout/HexagonCluster" loCatId="picture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56EA22A-A596-49E4-9E68-3E6087EC8961}">
      <dgm:prSet phldrT="[Text]"/>
      <dgm:spPr>
        <a:blipFill rotWithShape="0">
          <a:blip xmlns:r="http://schemas.openxmlformats.org/officeDocument/2006/relationships" r:embed="rId1"/>
          <a:srcRect/>
          <a:stretch>
            <a:fillRect t="-6000" b="-6000"/>
          </a:stretch>
        </a:blipFill>
      </dgm:spPr>
      <dgm:t>
        <a:bodyPr/>
        <a:lstStyle/>
        <a:p>
          <a:endParaRPr lang="en-US" dirty="0"/>
        </a:p>
      </dgm:t>
    </dgm:pt>
    <dgm:pt modelId="{4F50CADC-65A1-4A29-B1E6-E3E706A73044}" type="parTrans" cxnId="{1646B128-1DD1-478A-A4A5-B89E784E271D}">
      <dgm:prSet/>
      <dgm:spPr/>
      <dgm:t>
        <a:bodyPr/>
        <a:lstStyle/>
        <a:p>
          <a:endParaRPr lang="en-US"/>
        </a:p>
      </dgm:t>
    </dgm:pt>
    <dgm:pt modelId="{0348362F-1AFC-4643-AEBD-820CCA4EAD8B}" type="sibTrans" cxnId="{1646B128-1DD1-478A-A4A5-B89E784E271D}">
      <dgm:prSet/>
      <dgm:spPr>
        <a:blipFill rotWithShape="1">
          <a:blip xmlns:r="http://schemas.openxmlformats.org/officeDocument/2006/relationships" r:embed="rId2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08E1FA6D-4E29-41D8-8BDD-0C6232624A97}">
      <dgm:prSet phldrT="[Text]"/>
      <dgm:spPr>
        <a:blipFill rotWithShape="0">
          <a:blip xmlns:r="http://schemas.openxmlformats.org/officeDocument/2006/relationships" r:embed="rId3"/>
          <a:srcRect/>
          <a:stretch>
            <a:fillRect t="-6000" b="-6000"/>
          </a:stretch>
        </a:blipFill>
      </dgm:spPr>
      <dgm:t>
        <a:bodyPr/>
        <a:lstStyle/>
        <a:p>
          <a:endParaRPr lang="en-US" dirty="0"/>
        </a:p>
      </dgm:t>
    </dgm:pt>
    <dgm:pt modelId="{1468273A-9BFD-4A88-9080-6FAFB9D8C4DC}" type="parTrans" cxnId="{D173EDF2-68C0-4E1E-B50D-E445B69CD330}">
      <dgm:prSet/>
      <dgm:spPr/>
      <dgm:t>
        <a:bodyPr/>
        <a:lstStyle/>
        <a:p>
          <a:endParaRPr lang="en-US"/>
        </a:p>
      </dgm:t>
    </dgm:pt>
    <dgm:pt modelId="{6AA4047C-7FFC-4C37-9000-8CEFA94D22F7}" type="sibTrans" cxnId="{D173EDF2-68C0-4E1E-B50D-E445B69CD330}">
      <dgm:prSet/>
      <dgm:spPr>
        <a:blipFill rotWithShape="1">
          <a:blip xmlns:r="http://schemas.openxmlformats.org/officeDocument/2006/relationships" r:embed="rId4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loseup of hand, thumb flipping switch on machinery." title="SmartArt"/>
        </a:ext>
      </dgm:extLst>
    </dgm:pt>
    <dgm:pt modelId="{1FE09B1F-C5B5-4A00-BEB4-3258801BFFEF}">
      <dgm:prSet phldrT="[Text]"/>
      <dgm:spPr>
        <a:blipFill rotWithShape="0">
          <a:blip xmlns:r="http://schemas.openxmlformats.org/officeDocument/2006/relationships" r:embed="rId5"/>
          <a:srcRect/>
          <a:stretch>
            <a:fillRect t="-6000" b="-6000"/>
          </a:stretch>
        </a:blipFill>
      </dgm:spPr>
      <dgm:t>
        <a:bodyPr/>
        <a:lstStyle/>
        <a:p>
          <a:r>
            <a:rPr lang="en-US" dirty="0"/>
            <a:t> </a:t>
          </a:r>
        </a:p>
      </dgm:t>
    </dgm:pt>
    <dgm:pt modelId="{5279821E-985E-46DF-A0A9-7570974D2F27}" type="parTrans" cxnId="{E51A9ECF-438B-43E8-81E1-6D70C201009B}">
      <dgm:prSet/>
      <dgm:spPr/>
      <dgm:t>
        <a:bodyPr/>
        <a:lstStyle/>
        <a:p>
          <a:endParaRPr lang="en-US"/>
        </a:p>
      </dgm:t>
    </dgm:pt>
    <dgm:pt modelId="{083D0B6C-662E-453D-A710-0C3746C00D82}" type="sibTrans" cxnId="{E51A9ECF-438B-43E8-81E1-6D70C201009B}">
      <dgm:prSet/>
      <dgm:spPr>
        <a:blipFill rotWithShape="1">
          <a:blip xmlns:r="http://schemas.openxmlformats.org/officeDocument/2006/relationships" r:embed="rId6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12802373-CB6E-4FBA-8F32-D41DBAC8D7D2}">
      <dgm:prSet/>
      <dgm:spPr>
        <a:blipFill rotWithShape="0">
          <a:blip xmlns:r="http://schemas.openxmlformats.org/officeDocument/2006/relationships" r:embed="rId7"/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8E6AC8C8-4975-4259-A2EE-1B1FFA1080E6}" type="parTrans" cxnId="{A785BEA6-5CEB-46F9-B04B-B6212F84A84E}">
      <dgm:prSet/>
      <dgm:spPr/>
      <dgm:t>
        <a:bodyPr/>
        <a:lstStyle/>
        <a:p>
          <a:endParaRPr lang="en-US"/>
        </a:p>
      </dgm:t>
    </dgm:pt>
    <dgm:pt modelId="{559408A6-6EC3-452B-8BF9-36F307000235}" type="sibTrans" cxnId="{A785BEA6-5CEB-46F9-B04B-B6212F84A84E}">
      <dgm:prSet/>
      <dgm:spPr>
        <a:blipFill rotWithShape="1">
          <a:blip xmlns:r="http://schemas.openxmlformats.org/officeDocument/2006/relationships" r:embed="rId8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37A68E6A-04DB-45BB-BBB7-806E0A8D635B}">
      <dgm:prSet/>
      <dgm:spPr>
        <a:blipFill rotWithShape="0">
          <a:blip xmlns:r="http://schemas.openxmlformats.org/officeDocument/2006/relationships" r:embed="rId9"/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8BBEFDA0-D762-4BC8-9279-C00C12D0D530}" type="parTrans" cxnId="{7FB3C7C6-603B-4326-A8CA-BF455F1C6BAD}">
      <dgm:prSet/>
      <dgm:spPr/>
      <dgm:t>
        <a:bodyPr/>
        <a:lstStyle/>
        <a:p>
          <a:endParaRPr lang="en-US"/>
        </a:p>
      </dgm:t>
    </dgm:pt>
    <dgm:pt modelId="{4F0BC2C8-36A9-4DFE-B637-1707EF096053}" type="sibTrans" cxnId="{7FB3C7C6-603B-4326-A8CA-BF455F1C6BAD}">
      <dgm:prSet/>
      <dgm:spPr>
        <a:blipFill rotWithShape="1">
          <a:blip xmlns:r="http://schemas.openxmlformats.org/officeDocument/2006/relationships" r:embed="rId10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E71C77DC-16FD-431D-AE30-1FCB10DEFADE}">
      <dgm:prSet/>
      <dgm:spPr>
        <a:blipFill rotWithShape="0">
          <a:blip xmlns:r="http://schemas.openxmlformats.org/officeDocument/2006/relationships" r:embed="rId11"/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8A1857B9-3FE6-4040-A556-7152D804D891}" type="parTrans" cxnId="{D0FF195F-260E-45E7-A541-3CC07D036BF0}">
      <dgm:prSet/>
      <dgm:spPr/>
      <dgm:t>
        <a:bodyPr/>
        <a:lstStyle/>
        <a:p>
          <a:endParaRPr lang="en-US"/>
        </a:p>
      </dgm:t>
    </dgm:pt>
    <dgm:pt modelId="{591195AD-7FA2-4564-9DB2-55CF8F26DB33}" type="sibTrans" cxnId="{D0FF195F-260E-45E7-A541-3CC07D036BF0}">
      <dgm:prSet/>
      <dgm:spPr>
        <a:blipFill rotWithShape="1">
          <a:blip xmlns:r="http://schemas.openxmlformats.org/officeDocument/2006/relationships" r:embed="rId12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03E79418-883F-4C97-BA15-24E3C811E4CA}">
      <dgm:prSet/>
      <dgm:spPr>
        <a:blipFill rotWithShape="0">
          <a:blip xmlns:r="http://schemas.openxmlformats.org/officeDocument/2006/relationships" r:embed="rId13"/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0A41DF90-C7AF-442F-BBB2-4FF2FF853357}" type="parTrans" cxnId="{C3F94E2A-1454-4D3F-A211-4D6722EC71AE}">
      <dgm:prSet/>
      <dgm:spPr/>
      <dgm:t>
        <a:bodyPr/>
        <a:lstStyle/>
        <a:p>
          <a:endParaRPr lang="en-US"/>
        </a:p>
      </dgm:t>
    </dgm:pt>
    <dgm:pt modelId="{3E5B02FB-82B6-4904-8501-9097993917E9}" type="sibTrans" cxnId="{C3F94E2A-1454-4D3F-A211-4D6722EC71AE}">
      <dgm:prSet/>
      <dgm:spPr>
        <a:blipFill rotWithShape="1">
          <a:blip xmlns:r="http://schemas.openxmlformats.org/officeDocument/2006/relationships" r:embed="rId14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8C87B388-C7D6-4667-BBE3-361BCC8DEC29}">
      <dgm:prSet/>
      <dgm:spPr>
        <a:blipFill rotWithShape="0">
          <a:blip xmlns:r="http://schemas.openxmlformats.org/officeDocument/2006/relationships" r:embed="rId15"/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391D6B79-1298-454F-818A-B4454AFEE357}" type="parTrans" cxnId="{9D50D4A4-BE07-4F87-8E16-495E9041E80F}">
      <dgm:prSet/>
      <dgm:spPr/>
      <dgm:t>
        <a:bodyPr/>
        <a:lstStyle/>
        <a:p>
          <a:endParaRPr lang="en-US"/>
        </a:p>
      </dgm:t>
    </dgm:pt>
    <dgm:pt modelId="{84E2858C-B3F6-4CCB-A431-F3D566AC3F51}" type="sibTrans" cxnId="{9D50D4A4-BE07-4F87-8E16-495E9041E80F}">
      <dgm:prSet/>
      <dgm:spPr>
        <a:blipFill rotWithShape="1">
          <a:blip xmlns:r="http://schemas.openxmlformats.org/officeDocument/2006/relationships" r:embed="rId16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B3891686-F050-4E10-B1F3-0C871994324E}">
      <dgm:prSet/>
      <dgm:spPr>
        <a:blipFill rotWithShape="0">
          <a:blip xmlns:r="http://schemas.openxmlformats.org/officeDocument/2006/relationships" r:embed="rId17"/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D6062261-8960-4635-AED4-8EBBDDDEB23A}" type="parTrans" cxnId="{D19B399B-D5C2-4695-B9E2-E225413E1E99}">
      <dgm:prSet/>
      <dgm:spPr/>
      <dgm:t>
        <a:bodyPr/>
        <a:lstStyle/>
        <a:p>
          <a:endParaRPr lang="en-US"/>
        </a:p>
      </dgm:t>
    </dgm:pt>
    <dgm:pt modelId="{7E56790F-F92E-4D6B-BB5A-71C9C27B7B88}" type="sibTrans" cxnId="{D19B399B-D5C2-4695-B9E2-E225413E1E99}">
      <dgm:prSet/>
      <dgm:spPr>
        <a:blipFill rotWithShape="1">
          <a:blip xmlns:r="http://schemas.openxmlformats.org/officeDocument/2006/relationships" r:embed="rId18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400CDA38-4DC1-41E6-AFF8-95FEC794872A}">
      <dgm:prSet phldrT="[Text]"/>
      <dgm:spPr>
        <a:blipFill rotWithShape="0">
          <a:blip xmlns:r="http://schemas.openxmlformats.org/officeDocument/2006/relationships" r:embed="rId19"/>
          <a:srcRect/>
          <a:stretch>
            <a:fillRect t="-6000" b="-6000"/>
          </a:stretch>
        </a:blipFill>
      </dgm:spPr>
      <dgm:t>
        <a:bodyPr/>
        <a:lstStyle/>
        <a:p>
          <a:endParaRPr lang="en-US" dirty="0"/>
        </a:p>
      </dgm:t>
    </dgm:pt>
    <dgm:pt modelId="{0152A9E7-74CB-4E66-BB33-66BCBDA00AF9}" type="sibTrans" cxnId="{35016797-B2A7-4F4F-BBC4-484FF89C1F9E}">
      <dgm:prSet/>
      <dgm:spPr>
        <a:blipFill rotWithShape="1">
          <a:blip xmlns:r="http://schemas.openxmlformats.org/officeDocument/2006/relationships" r:embed="rId20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loseup of hand holding pencil, sketching on paper." title="SmartArt"/>
        </a:ext>
      </dgm:extLst>
    </dgm:pt>
    <dgm:pt modelId="{969A84F1-C1B0-4C56-AF41-F59956069854}" type="parTrans" cxnId="{35016797-B2A7-4F4F-BBC4-484FF89C1F9E}">
      <dgm:prSet/>
      <dgm:spPr/>
      <dgm:t>
        <a:bodyPr/>
        <a:lstStyle/>
        <a:p>
          <a:endParaRPr lang="en-US"/>
        </a:p>
      </dgm:t>
    </dgm:pt>
    <dgm:pt modelId="{1CB0BC7E-6743-4405-8C0B-95BA502F3255}">
      <dgm:prSet/>
      <dgm:spPr>
        <a:blipFill rotWithShape="0">
          <a:blip xmlns:r="http://schemas.openxmlformats.org/officeDocument/2006/relationships" r:embed="rId21"/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B2B57678-27F9-42B1-A051-BEE356EE41C3}" type="parTrans" cxnId="{03BC2CF3-D7F5-485A-BAC6-03BD955DD764}">
      <dgm:prSet/>
      <dgm:spPr/>
      <dgm:t>
        <a:bodyPr/>
        <a:lstStyle/>
        <a:p>
          <a:endParaRPr lang="en-US"/>
        </a:p>
      </dgm:t>
    </dgm:pt>
    <dgm:pt modelId="{E2A91605-D5F9-4ECA-8F85-DE6F61A2471D}" type="sibTrans" cxnId="{03BC2CF3-D7F5-485A-BAC6-03BD955DD764}">
      <dgm:prSet/>
      <dgm:spPr>
        <a:blipFill rotWithShape="1">
          <a:blip xmlns:r="http://schemas.openxmlformats.org/officeDocument/2006/relationships" r:embed="rId22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ED9DBA33-3D12-4FC6-AD84-F9508A220839}">
      <dgm:prSet/>
      <dgm:spPr>
        <a:blipFill rotWithShape="0">
          <a:blip xmlns:r="http://schemas.openxmlformats.org/officeDocument/2006/relationships" r:embed="rId23"/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554942A6-2247-43FC-8AA2-401D0EC54EB9}" type="parTrans" cxnId="{D57BE44A-EB84-4AE0-9D5A-4FE0012FDAE7}">
      <dgm:prSet/>
      <dgm:spPr/>
      <dgm:t>
        <a:bodyPr/>
        <a:lstStyle/>
        <a:p>
          <a:endParaRPr lang="en-US"/>
        </a:p>
      </dgm:t>
    </dgm:pt>
    <dgm:pt modelId="{ECAC72D2-CE25-4C99-AFD8-22B38AF0EE21}" type="sibTrans" cxnId="{D57BE44A-EB84-4AE0-9D5A-4FE0012FDAE7}">
      <dgm:prSet/>
      <dgm:spPr>
        <a:blipFill rotWithShape="1">
          <a:blip xmlns:r="http://schemas.openxmlformats.org/officeDocument/2006/relationships" r:embed="rId24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C92A0DEE-D521-4095-90F5-1A4FE4E61AE7}">
      <dgm:prSet/>
      <dgm:spPr/>
      <dgm:t>
        <a:bodyPr/>
        <a:lstStyle/>
        <a:p>
          <a:endParaRPr lang="en-US"/>
        </a:p>
      </dgm:t>
    </dgm:pt>
    <dgm:pt modelId="{50D12B19-2398-4A98-94F1-71E0AC46C04D}" type="parTrans" cxnId="{7CB1930E-B91B-4908-A6D3-7F0351D5B3EF}">
      <dgm:prSet/>
      <dgm:spPr/>
      <dgm:t>
        <a:bodyPr/>
        <a:lstStyle/>
        <a:p>
          <a:endParaRPr lang="en-US"/>
        </a:p>
      </dgm:t>
    </dgm:pt>
    <dgm:pt modelId="{B6EBA39F-7F13-40BF-A129-3A28119F3F0E}" type="sibTrans" cxnId="{7CB1930E-B91B-4908-A6D3-7F0351D5B3EF}">
      <dgm:prSet/>
      <dgm:spPr/>
      <dgm:t>
        <a:bodyPr/>
        <a:lstStyle/>
        <a:p>
          <a:endParaRPr lang="en-US"/>
        </a:p>
      </dgm:t>
    </dgm:pt>
    <dgm:pt modelId="{A154903D-0A8B-48FB-881F-751BB352C37A}">
      <dgm:prSet/>
      <dgm:spPr/>
      <dgm:t>
        <a:bodyPr/>
        <a:lstStyle/>
        <a:p>
          <a:endParaRPr lang="en-US"/>
        </a:p>
      </dgm:t>
    </dgm:pt>
    <dgm:pt modelId="{BA809D92-F4D5-4379-B7E3-8094AC576073}" type="parTrans" cxnId="{E820619E-0D36-4FD9-9186-DCF9FE8F3AF0}">
      <dgm:prSet/>
      <dgm:spPr/>
      <dgm:t>
        <a:bodyPr/>
        <a:lstStyle/>
        <a:p>
          <a:endParaRPr lang="en-US"/>
        </a:p>
      </dgm:t>
    </dgm:pt>
    <dgm:pt modelId="{0C6C285D-D9AF-4994-83D6-2C2581819F33}" type="sibTrans" cxnId="{E820619E-0D36-4FD9-9186-DCF9FE8F3AF0}">
      <dgm:prSet/>
      <dgm:spPr/>
      <dgm:t>
        <a:bodyPr/>
        <a:lstStyle/>
        <a:p>
          <a:endParaRPr lang="en-US"/>
        </a:p>
      </dgm:t>
    </dgm:pt>
    <dgm:pt modelId="{36F967EB-CF7E-433F-B27F-30B7A58E2EB5}">
      <dgm:prSet/>
      <dgm:spPr/>
      <dgm:t>
        <a:bodyPr/>
        <a:lstStyle/>
        <a:p>
          <a:endParaRPr lang="en-US"/>
        </a:p>
      </dgm:t>
    </dgm:pt>
    <dgm:pt modelId="{3281B5C1-1394-40FD-8CF2-12B03E4472E3}" type="parTrans" cxnId="{B9F53130-4417-46DA-ABBE-985C3AC5319D}">
      <dgm:prSet/>
      <dgm:spPr/>
      <dgm:t>
        <a:bodyPr/>
        <a:lstStyle/>
        <a:p>
          <a:endParaRPr lang="en-US"/>
        </a:p>
      </dgm:t>
    </dgm:pt>
    <dgm:pt modelId="{94B30276-C886-46ED-93D3-8E823D7C93F2}" type="sibTrans" cxnId="{B9F53130-4417-46DA-ABBE-985C3AC5319D}">
      <dgm:prSet/>
      <dgm:spPr/>
      <dgm:t>
        <a:bodyPr/>
        <a:lstStyle/>
        <a:p>
          <a:endParaRPr lang="en-US"/>
        </a:p>
      </dgm:t>
    </dgm:pt>
    <dgm:pt modelId="{F43E6734-22AB-4190-B065-50978CD4CEE8}">
      <dgm:prSet/>
      <dgm:spPr/>
      <dgm:t>
        <a:bodyPr/>
        <a:lstStyle/>
        <a:p>
          <a:endParaRPr lang="en-US"/>
        </a:p>
      </dgm:t>
    </dgm:pt>
    <dgm:pt modelId="{E0064D60-0B82-4F62-BDC0-A07103EA39AB}" type="parTrans" cxnId="{008232FA-1D52-4EC6-A043-108BB39713E2}">
      <dgm:prSet/>
      <dgm:spPr/>
      <dgm:t>
        <a:bodyPr/>
        <a:lstStyle/>
        <a:p>
          <a:endParaRPr lang="en-US"/>
        </a:p>
      </dgm:t>
    </dgm:pt>
    <dgm:pt modelId="{24333D91-00AC-403F-B609-29783E9D9B87}" type="sibTrans" cxnId="{008232FA-1D52-4EC6-A043-108BB39713E2}">
      <dgm:prSet/>
      <dgm:spPr/>
      <dgm:t>
        <a:bodyPr/>
        <a:lstStyle/>
        <a:p>
          <a:endParaRPr lang="en-US"/>
        </a:p>
      </dgm:t>
    </dgm:pt>
    <dgm:pt modelId="{ABF4F274-FC80-47E0-82B6-FC291B218F82}">
      <dgm:prSet/>
      <dgm:spPr/>
      <dgm:t>
        <a:bodyPr/>
        <a:lstStyle/>
        <a:p>
          <a:endParaRPr lang="en-US"/>
        </a:p>
      </dgm:t>
    </dgm:pt>
    <dgm:pt modelId="{B7916F01-E167-4061-A630-A0295C3BCCA9}" type="parTrans" cxnId="{B11126F6-2556-40E1-BDDC-5025EE95277E}">
      <dgm:prSet/>
      <dgm:spPr/>
      <dgm:t>
        <a:bodyPr/>
        <a:lstStyle/>
        <a:p>
          <a:endParaRPr lang="en-US"/>
        </a:p>
      </dgm:t>
    </dgm:pt>
    <dgm:pt modelId="{EACEE023-3BB3-4CF5-AC2E-AEBE4C8180B7}" type="sibTrans" cxnId="{B11126F6-2556-40E1-BDDC-5025EE95277E}">
      <dgm:prSet/>
      <dgm:spPr/>
      <dgm:t>
        <a:bodyPr/>
        <a:lstStyle/>
        <a:p>
          <a:endParaRPr lang="en-US"/>
        </a:p>
      </dgm:t>
    </dgm:pt>
    <dgm:pt modelId="{2C37923F-67C5-4C65-8774-CE28C9466700}">
      <dgm:prSet/>
      <dgm:spPr/>
      <dgm:t>
        <a:bodyPr/>
        <a:lstStyle/>
        <a:p>
          <a:endParaRPr lang="en-US"/>
        </a:p>
      </dgm:t>
    </dgm:pt>
    <dgm:pt modelId="{34CE9AA6-5250-43DA-A743-CACD567FB4FB}" type="parTrans" cxnId="{8CF6EB11-298B-474D-8995-5DBE3D593B20}">
      <dgm:prSet/>
      <dgm:spPr/>
      <dgm:t>
        <a:bodyPr/>
        <a:lstStyle/>
        <a:p>
          <a:endParaRPr lang="en-US"/>
        </a:p>
      </dgm:t>
    </dgm:pt>
    <dgm:pt modelId="{5AB48A97-F919-4535-B52B-2946FBF9085E}" type="sibTrans" cxnId="{8CF6EB11-298B-474D-8995-5DBE3D593B20}">
      <dgm:prSet/>
      <dgm:spPr/>
      <dgm:t>
        <a:bodyPr/>
        <a:lstStyle/>
        <a:p>
          <a:endParaRPr lang="en-US"/>
        </a:p>
      </dgm:t>
    </dgm:pt>
    <dgm:pt modelId="{221AC041-C560-46CE-9E57-998848FA91A8}">
      <dgm:prSet/>
      <dgm:spPr/>
      <dgm:t>
        <a:bodyPr/>
        <a:lstStyle/>
        <a:p>
          <a:endParaRPr lang="en-US"/>
        </a:p>
      </dgm:t>
    </dgm:pt>
    <dgm:pt modelId="{664C6DCE-41E1-4A6E-8BF0-BAB783A2F569}" type="parTrans" cxnId="{80BA0DD4-E40B-4A36-9D0C-C4A393E7DE09}">
      <dgm:prSet/>
      <dgm:spPr/>
      <dgm:t>
        <a:bodyPr/>
        <a:lstStyle/>
        <a:p>
          <a:endParaRPr lang="en-US"/>
        </a:p>
      </dgm:t>
    </dgm:pt>
    <dgm:pt modelId="{CDF51F24-B462-4F3A-94A0-75FAA0D12DE6}" type="sibTrans" cxnId="{80BA0DD4-E40B-4A36-9D0C-C4A393E7DE09}">
      <dgm:prSet/>
      <dgm:spPr/>
      <dgm:t>
        <a:bodyPr/>
        <a:lstStyle/>
        <a:p>
          <a:endParaRPr lang="en-US"/>
        </a:p>
      </dgm:t>
    </dgm:pt>
    <dgm:pt modelId="{6B318B72-DD07-48AB-B4B9-02EF1ABFFF20}">
      <dgm:prSet/>
      <dgm:spPr/>
      <dgm:t>
        <a:bodyPr/>
        <a:lstStyle/>
        <a:p>
          <a:endParaRPr lang="en-US"/>
        </a:p>
      </dgm:t>
    </dgm:pt>
    <dgm:pt modelId="{DDC4E8AA-63A6-41AF-AD6D-219B3FD11307}" type="parTrans" cxnId="{27AE6EA3-8518-4431-A284-6EC99A2E8973}">
      <dgm:prSet/>
      <dgm:spPr/>
      <dgm:t>
        <a:bodyPr/>
        <a:lstStyle/>
        <a:p>
          <a:endParaRPr lang="en-US"/>
        </a:p>
      </dgm:t>
    </dgm:pt>
    <dgm:pt modelId="{44DA8037-72BD-4D74-A0A1-26AEC36442D0}" type="sibTrans" cxnId="{27AE6EA3-8518-4431-A284-6EC99A2E8973}">
      <dgm:prSet/>
      <dgm:spPr/>
      <dgm:t>
        <a:bodyPr/>
        <a:lstStyle/>
        <a:p>
          <a:endParaRPr lang="en-US"/>
        </a:p>
      </dgm:t>
    </dgm:pt>
    <dgm:pt modelId="{F960AF8B-3636-4EF2-8819-F86D5F38FF3C}">
      <dgm:prSet/>
      <dgm:spPr/>
      <dgm:t>
        <a:bodyPr/>
        <a:lstStyle/>
        <a:p>
          <a:endParaRPr lang="en-US"/>
        </a:p>
      </dgm:t>
    </dgm:pt>
    <dgm:pt modelId="{B641E3CB-0051-4F09-9B42-7B1CAF339D60}" type="parTrans" cxnId="{62E2F224-7785-40F9-8723-98BA04C83FCE}">
      <dgm:prSet/>
      <dgm:spPr/>
      <dgm:t>
        <a:bodyPr/>
        <a:lstStyle/>
        <a:p>
          <a:endParaRPr lang="en-US"/>
        </a:p>
      </dgm:t>
    </dgm:pt>
    <dgm:pt modelId="{CD185164-E030-416A-86A5-3B9647B91E00}" type="sibTrans" cxnId="{62E2F224-7785-40F9-8723-98BA04C83FCE}">
      <dgm:prSet/>
      <dgm:spPr/>
      <dgm:t>
        <a:bodyPr/>
        <a:lstStyle/>
        <a:p>
          <a:endParaRPr lang="en-US"/>
        </a:p>
      </dgm:t>
    </dgm:pt>
    <dgm:pt modelId="{1429E5E1-A347-4E31-9524-E5EA7C55BE72}" type="pres">
      <dgm:prSet presAssocID="{0B0E861C-3FB3-4BB0-8444-884A079C1CFA}" presName="Name0" presStyleCnt="0">
        <dgm:presLayoutVars>
          <dgm:chMax val="21"/>
          <dgm:chPref val="21"/>
        </dgm:presLayoutVars>
      </dgm:prSet>
      <dgm:spPr/>
    </dgm:pt>
    <dgm:pt modelId="{C63984CE-20F2-41C6-B479-CE46FA34F745}" type="pres">
      <dgm:prSet presAssocID="{400CDA38-4DC1-41E6-AFF8-95FEC794872A}" presName="text1" presStyleCnt="0"/>
      <dgm:spPr/>
    </dgm:pt>
    <dgm:pt modelId="{A5070C72-1C0E-40FC-A15C-2938F4094FA6}" type="pres">
      <dgm:prSet presAssocID="{400CDA38-4DC1-41E6-AFF8-95FEC794872A}" presName="textRepeatNode" presStyleLbl="alignNode1" presStyleIdx="0" presStyleCnt="12">
        <dgm:presLayoutVars>
          <dgm:chMax val="0"/>
          <dgm:chPref val="0"/>
          <dgm:bulletEnabled val="1"/>
        </dgm:presLayoutVars>
      </dgm:prSet>
      <dgm:spPr/>
    </dgm:pt>
    <dgm:pt modelId="{47AB159E-DB5B-488F-876C-C78896468FD3}" type="pres">
      <dgm:prSet presAssocID="{400CDA38-4DC1-41E6-AFF8-95FEC794872A}" presName="textaccent1" presStyleCnt="0"/>
      <dgm:spPr/>
    </dgm:pt>
    <dgm:pt modelId="{685C959D-B8E5-48BC-BC80-265817E4A9C1}" type="pres">
      <dgm:prSet presAssocID="{400CDA38-4DC1-41E6-AFF8-95FEC794872A}" presName="accentRepeatNode" presStyleLbl="solidAlignAcc1" presStyleIdx="0" presStyleCnt="24" custLinFactX="2045154" custLinFactY="800000" custLinFactNeighborX="2100000" custLinFactNeighborY="863785"/>
      <dgm:spPr>
        <a:noFill/>
        <a:ln>
          <a:noFill/>
        </a:ln>
      </dgm:spPr>
    </dgm:pt>
    <dgm:pt modelId="{4AF4AD4E-8F43-483F-BD8F-4A7F69D2D42E}" type="pres">
      <dgm:prSet presAssocID="{0152A9E7-74CB-4E66-BB33-66BCBDA00AF9}" presName="image1" presStyleCnt="0"/>
      <dgm:spPr/>
    </dgm:pt>
    <dgm:pt modelId="{2BD81E76-75D9-4B2A-962F-BC4749C344B6}" type="pres">
      <dgm:prSet presAssocID="{0152A9E7-74CB-4E66-BB33-66BCBDA00AF9}" presName="imageRepeatNode" presStyleLbl="alignAcc1" presStyleIdx="0" presStyleCnt="12"/>
      <dgm:spPr/>
    </dgm:pt>
    <dgm:pt modelId="{B77AA4B8-D370-483A-9786-A38A564780E2}" type="pres">
      <dgm:prSet presAssocID="{0152A9E7-74CB-4E66-BB33-66BCBDA00AF9}" presName="imageaccent1" presStyleCnt="0"/>
      <dgm:spPr/>
    </dgm:pt>
    <dgm:pt modelId="{05E80409-4369-4F80-A8DF-186BF3B3E059}" type="pres">
      <dgm:prSet presAssocID="{0152A9E7-74CB-4E66-BB33-66BCBDA00AF9}" presName="accentRepeatNode" presStyleLbl="solidAlignAcc1" presStyleIdx="1" presStyleCnt="24" custLinFactX="2158567" custLinFactY="800000" custLinFactNeighborX="2200000" custLinFactNeighborY="806741"/>
      <dgm:spPr>
        <a:noFill/>
        <a:ln>
          <a:noFill/>
        </a:ln>
      </dgm:spPr>
    </dgm:pt>
    <dgm:pt modelId="{6A13C718-10A6-4205-852B-169693008B22}" type="pres">
      <dgm:prSet presAssocID="{656EA22A-A596-49E4-9E68-3E6087EC8961}" presName="text2" presStyleCnt="0"/>
      <dgm:spPr/>
    </dgm:pt>
    <dgm:pt modelId="{887C2D63-062D-4582-BB11-3FDBE1239349}" type="pres">
      <dgm:prSet presAssocID="{656EA22A-A596-49E4-9E68-3E6087EC8961}" presName="textRepeatNode" presStyleLbl="alignNode1" presStyleIdx="1" presStyleCnt="12">
        <dgm:presLayoutVars>
          <dgm:chMax val="0"/>
          <dgm:chPref val="0"/>
          <dgm:bulletEnabled val="1"/>
        </dgm:presLayoutVars>
      </dgm:prSet>
      <dgm:spPr/>
    </dgm:pt>
    <dgm:pt modelId="{FCA06B8A-F49A-4CF7-805E-A296D6DF402C}" type="pres">
      <dgm:prSet presAssocID="{656EA22A-A596-49E4-9E68-3E6087EC8961}" presName="textaccent2" presStyleCnt="0"/>
      <dgm:spPr/>
    </dgm:pt>
    <dgm:pt modelId="{18A7726F-97BC-4441-89A3-B91A1FBECE96}" type="pres">
      <dgm:prSet presAssocID="{656EA22A-A596-49E4-9E68-3E6087EC8961}" presName="accentRepeatNode" presStyleLbl="solidAlignAcc1" presStyleIdx="2" presStyleCnt="24" custLinFactX="1500000" custLinFactY="800000" custLinFactNeighborX="1569876" custLinFactNeighborY="854278"/>
      <dgm:spPr>
        <a:noFill/>
        <a:ln>
          <a:noFill/>
        </a:ln>
      </dgm:spPr>
    </dgm:pt>
    <dgm:pt modelId="{2CC099F1-FC67-44CA-8766-A65F6D967952}" type="pres">
      <dgm:prSet presAssocID="{0348362F-1AFC-4643-AEBD-820CCA4EAD8B}" presName="image2" presStyleCnt="0"/>
      <dgm:spPr/>
    </dgm:pt>
    <dgm:pt modelId="{88D2CCE5-9AA1-4600-B3D1-CE2D614C1E55}" type="pres">
      <dgm:prSet presAssocID="{0348362F-1AFC-4643-AEBD-820CCA4EAD8B}" presName="imageRepeatNode" presStyleLbl="alignAcc1" presStyleIdx="1" presStyleCnt="12"/>
      <dgm:spPr/>
    </dgm:pt>
    <dgm:pt modelId="{9E9244F7-4DFC-424B-B7C1-BEFC052C843D}" type="pres">
      <dgm:prSet presAssocID="{0348362F-1AFC-4643-AEBD-820CCA4EAD8B}" presName="imageaccent2" presStyleCnt="0"/>
      <dgm:spPr/>
    </dgm:pt>
    <dgm:pt modelId="{FF2AB069-A581-435B-9F81-A73FB3856E81}" type="pres">
      <dgm:prSet presAssocID="{0348362F-1AFC-4643-AEBD-820CCA4EAD8B}" presName="accentRepeatNode" presStyleLbl="solidAlignAcc1" presStyleIdx="3" presStyleCnt="24" custLinFactX="1405711" custLinFactY="778218" custLinFactNeighborX="1500000" custLinFactNeighborY="800000"/>
      <dgm:spPr>
        <a:noFill/>
        <a:ln>
          <a:noFill/>
        </a:ln>
      </dgm:spPr>
    </dgm:pt>
    <dgm:pt modelId="{ECCDEB46-D04C-43F2-86BA-28B211F599AA}" type="pres">
      <dgm:prSet presAssocID="{08E1FA6D-4E29-41D8-8BDD-0C6232624A97}" presName="text3" presStyleCnt="0"/>
      <dgm:spPr/>
    </dgm:pt>
    <dgm:pt modelId="{5D3BEFE2-AC10-4E5B-8AFC-43DCB84EC55A}" type="pres">
      <dgm:prSet presAssocID="{08E1FA6D-4E29-41D8-8BDD-0C6232624A97}" presName="textRepeatNode" presStyleLbl="alignNode1" presStyleIdx="2" presStyleCnt="12" custLinFactNeighborX="-2316" custLinFactNeighborY="-1799">
        <dgm:presLayoutVars>
          <dgm:chMax val="0"/>
          <dgm:chPref val="0"/>
          <dgm:bulletEnabled val="1"/>
        </dgm:presLayoutVars>
      </dgm:prSet>
      <dgm:spPr/>
    </dgm:pt>
    <dgm:pt modelId="{F9411719-296C-40FB-B229-62BB15E992BB}" type="pres">
      <dgm:prSet presAssocID="{08E1FA6D-4E29-41D8-8BDD-0C6232624A97}" presName="textaccent3" presStyleCnt="0"/>
      <dgm:spPr/>
    </dgm:pt>
    <dgm:pt modelId="{98E54F62-9AE1-458A-9F35-FA274372D2AA}" type="pres">
      <dgm:prSet presAssocID="{08E1FA6D-4E29-41D8-8BDD-0C6232624A97}" presName="accentRepeatNode" presStyleLbl="solidAlignAcc1" presStyleIdx="4" presStyleCnt="24" custScaleX="555438" custScaleY="555442" custLinFactX="1398285" custLinFactY="-400000" custLinFactNeighborX="1400000" custLinFactNeighborY="-450457"/>
      <dgm:spPr>
        <a:solidFill>
          <a:schemeClr val="lt1">
            <a:hueOff val="0"/>
            <a:satOff val="0"/>
            <a:lumOff val="0"/>
            <a:alpha val="0"/>
          </a:schemeClr>
        </a:solidFill>
        <a:ln>
          <a:noFill/>
        </a:ln>
      </dgm:spPr>
    </dgm:pt>
    <dgm:pt modelId="{1D61842B-064C-43C4-B5F4-4390DA02ECBF}" type="pres">
      <dgm:prSet presAssocID="{6AA4047C-7FFC-4C37-9000-8CEFA94D22F7}" presName="image3" presStyleCnt="0"/>
      <dgm:spPr/>
    </dgm:pt>
    <dgm:pt modelId="{3C960E43-4A3A-4FAE-A6B1-42C94D670EEB}" type="pres">
      <dgm:prSet presAssocID="{6AA4047C-7FFC-4C37-9000-8CEFA94D22F7}" presName="imageRepeatNode" presStyleLbl="alignAcc1" presStyleIdx="2" presStyleCnt="12"/>
      <dgm:spPr/>
    </dgm:pt>
    <dgm:pt modelId="{BCB54463-5113-4C08-81D8-143ACC89F331}" type="pres">
      <dgm:prSet presAssocID="{6AA4047C-7FFC-4C37-9000-8CEFA94D22F7}" presName="imageaccent3" presStyleCnt="0"/>
      <dgm:spPr/>
    </dgm:pt>
    <dgm:pt modelId="{8307FBA7-87B5-4D37-B9DC-C5B82776B661}" type="pres">
      <dgm:prSet presAssocID="{6AA4047C-7FFC-4C37-9000-8CEFA94D22F7}" presName="accentRepeatNode" presStyleLbl="solidAlignAcc1" presStyleIdx="5" presStyleCnt="24" custFlipVert="1" custFlipHor="1" custScaleX="216554" custScaleY="818906" custLinFactX="1227042" custLinFactY="-547374" custLinFactNeighborX="1300000" custLinFactNeighborY="-600000"/>
      <dgm:spPr>
        <a:solidFill>
          <a:schemeClr val="lt1">
            <a:hueOff val="0"/>
            <a:satOff val="0"/>
            <a:lumOff val="0"/>
            <a:alpha val="0"/>
          </a:schemeClr>
        </a:solidFill>
        <a:ln>
          <a:noFill/>
        </a:ln>
      </dgm:spPr>
    </dgm:pt>
    <dgm:pt modelId="{E01A1C77-01EB-4D87-A4EC-44A4DE88C564}" type="pres">
      <dgm:prSet presAssocID="{1FE09B1F-C5B5-4A00-BEB4-3258801BFFEF}" presName="text4" presStyleCnt="0"/>
      <dgm:spPr/>
    </dgm:pt>
    <dgm:pt modelId="{41435460-FC0F-4620-BB99-62E70D275978}" type="pres">
      <dgm:prSet presAssocID="{1FE09B1F-C5B5-4A00-BEB4-3258801BFFEF}" presName="textRepeatNode" presStyleLbl="alignNode1" presStyleIdx="3" presStyleCnt="12" custLinFactNeighborX="1738" custLinFactNeighborY="9078">
        <dgm:presLayoutVars>
          <dgm:chMax val="0"/>
          <dgm:chPref val="0"/>
          <dgm:bulletEnabled val="1"/>
        </dgm:presLayoutVars>
      </dgm:prSet>
      <dgm:spPr/>
    </dgm:pt>
    <dgm:pt modelId="{E3568706-C21E-4E3E-8C01-A5AE4DA4DB43}" type="pres">
      <dgm:prSet presAssocID="{1FE09B1F-C5B5-4A00-BEB4-3258801BFFEF}" presName="textaccent4" presStyleCnt="0"/>
      <dgm:spPr/>
    </dgm:pt>
    <dgm:pt modelId="{1118CBD3-0F40-4C79-B650-06D3966E8A24}" type="pres">
      <dgm:prSet presAssocID="{1FE09B1F-C5B5-4A00-BEB4-3258801BFFEF}" presName="accentRepeatNode" presStyleLbl="solidAlignAcc1" presStyleIdx="6" presStyleCnt="24" custLinFactX="900000" custLinFactY="1276489" custLinFactNeighborX="987892" custLinFactNeighborY="1300000"/>
      <dgm:spPr>
        <a:noFill/>
        <a:ln>
          <a:noFill/>
        </a:ln>
      </dgm:spPr>
    </dgm:pt>
    <dgm:pt modelId="{CFB38A0E-6FBA-4382-A05E-415BEE6C7FA9}" type="pres">
      <dgm:prSet presAssocID="{083D0B6C-662E-453D-A710-0C3746C00D82}" presName="image4" presStyleCnt="0"/>
      <dgm:spPr/>
    </dgm:pt>
    <dgm:pt modelId="{3F6F20EA-AA21-489D-B7BE-0EF1CFF66C00}" type="pres">
      <dgm:prSet presAssocID="{083D0B6C-662E-453D-A710-0C3746C00D82}" presName="imageRepeatNode" presStyleLbl="alignAcc1" presStyleIdx="3" presStyleCnt="12" custLinFactNeighborX="-640" custLinFactNeighborY="-746"/>
      <dgm:spPr/>
    </dgm:pt>
    <dgm:pt modelId="{EE8D4932-1FE6-420A-93EE-3E9663E847BE}" type="pres">
      <dgm:prSet presAssocID="{083D0B6C-662E-453D-A710-0C3746C00D82}" presName="imageaccent4" presStyleCnt="0"/>
      <dgm:spPr/>
    </dgm:pt>
    <dgm:pt modelId="{484354F7-C48F-4A83-8F8B-6848450FCCAB}" type="pres">
      <dgm:prSet presAssocID="{083D0B6C-662E-453D-A710-0C3746C00D82}" presName="accentRepeatNode" presStyleLbl="solidAlignAcc1" presStyleIdx="7" presStyleCnt="24" custLinFactX="700000" custLinFactY="1100000" custLinFactNeighborX="727974" custLinFactNeighborY="1182950"/>
      <dgm:spPr>
        <a:noFill/>
        <a:ln>
          <a:noFill/>
        </a:ln>
      </dgm:spPr>
    </dgm:pt>
    <dgm:pt modelId="{1AA82CF8-7386-4ABC-8B69-EDD561D0536E}" type="pres">
      <dgm:prSet presAssocID="{12802373-CB6E-4FBA-8F32-D41DBAC8D7D2}" presName="text5" presStyleCnt="0"/>
      <dgm:spPr/>
    </dgm:pt>
    <dgm:pt modelId="{4E04ED80-E4A0-43BF-B5AD-C6C16515AC1B}" type="pres">
      <dgm:prSet presAssocID="{12802373-CB6E-4FBA-8F32-D41DBAC8D7D2}" presName="textRepeatNode" presStyleLbl="alignNode1" presStyleIdx="4" presStyleCnt="12" custLinFactNeighborY="2515">
        <dgm:presLayoutVars>
          <dgm:chMax val="0"/>
          <dgm:chPref val="0"/>
          <dgm:bulletEnabled val="1"/>
        </dgm:presLayoutVars>
      </dgm:prSet>
      <dgm:spPr/>
    </dgm:pt>
    <dgm:pt modelId="{90F437B2-0725-4D6C-AE89-88107457EE1E}" type="pres">
      <dgm:prSet presAssocID="{12802373-CB6E-4FBA-8F32-D41DBAC8D7D2}" presName="textaccent5" presStyleCnt="0"/>
      <dgm:spPr/>
    </dgm:pt>
    <dgm:pt modelId="{1CE26D13-342E-46EA-BD1C-A06D37A422D3}" type="pres">
      <dgm:prSet presAssocID="{12802373-CB6E-4FBA-8F32-D41DBAC8D7D2}" presName="accentRepeatNode" presStyleLbl="solidAlignAcc1" presStyleIdx="8" presStyleCnt="24" custLinFactX="700000" custLinFactY="1479977" custLinFactNeighborX="717162" custLinFactNeighborY="1500000"/>
      <dgm:spPr>
        <a:noFill/>
        <a:ln>
          <a:noFill/>
        </a:ln>
      </dgm:spPr>
    </dgm:pt>
    <dgm:pt modelId="{D7717CEC-0755-4AFA-91C0-AE85F20A0E70}" type="pres">
      <dgm:prSet presAssocID="{559408A6-6EC3-452B-8BF9-36F307000235}" presName="image5" presStyleCnt="0"/>
      <dgm:spPr/>
    </dgm:pt>
    <dgm:pt modelId="{26D63EDC-D5E1-428F-A0A6-0DD39B5F22DF}" type="pres">
      <dgm:prSet presAssocID="{559408A6-6EC3-452B-8BF9-36F307000235}" presName="imageRepeatNode" presStyleLbl="alignAcc1" presStyleIdx="4" presStyleCnt="12"/>
      <dgm:spPr/>
    </dgm:pt>
    <dgm:pt modelId="{AAFC8B7E-0C4D-4EF9-B6E7-DA31CE36E579}" type="pres">
      <dgm:prSet presAssocID="{559408A6-6EC3-452B-8BF9-36F307000235}" presName="imageaccent5" presStyleCnt="0"/>
      <dgm:spPr/>
    </dgm:pt>
    <dgm:pt modelId="{8C3B2867-CD59-46F8-9B02-7860242A5CA1}" type="pres">
      <dgm:prSet presAssocID="{559408A6-6EC3-452B-8BF9-36F307000235}" presName="accentRepeatNode" presStyleLbl="solidAlignAcc1" presStyleIdx="9" presStyleCnt="24" custScaleX="49213" custScaleY="44988" custLinFactX="502218" custLinFactY="1385112" custLinFactNeighborX="600000" custLinFactNeighborY="1400000"/>
      <dgm:spPr>
        <a:noFill/>
        <a:ln>
          <a:noFill/>
        </a:ln>
      </dgm:spPr>
    </dgm:pt>
    <dgm:pt modelId="{E7589F16-5257-4827-99B8-AB4F833D6759}" type="pres">
      <dgm:prSet presAssocID="{37A68E6A-04DB-45BB-BBB7-806E0A8D635B}" presName="text6" presStyleCnt="0"/>
      <dgm:spPr/>
    </dgm:pt>
    <dgm:pt modelId="{3ED4C3C4-FAAA-41A5-AE55-07436A4FBB6A}" type="pres">
      <dgm:prSet presAssocID="{37A68E6A-04DB-45BB-BBB7-806E0A8D635B}" presName="textRepeatNode" presStyleLbl="alignNode1" presStyleIdx="5" presStyleCnt="12" custLinFactNeighborX="1658" custLinFactNeighborY="4256">
        <dgm:presLayoutVars>
          <dgm:chMax val="0"/>
          <dgm:chPref val="0"/>
          <dgm:bulletEnabled val="1"/>
        </dgm:presLayoutVars>
      </dgm:prSet>
      <dgm:spPr/>
    </dgm:pt>
    <dgm:pt modelId="{4821BB4F-977A-4B47-98F5-053071A93D54}" type="pres">
      <dgm:prSet presAssocID="{37A68E6A-04DB-45BB-BBB7-806E0A8D635B}" presName="textaccent6" presStyleCnt="0"/>
      <dgm:spPr/>
    </dgm:pt>
    <dgm:pt modelId="{0C89EB93-DED2-4A47-A5F2-74EFFFC030BA}" type="pres">
      <dgm:prSet presAssocID="{37A68E6A-04DB-45BB-BBB7-806E0A8D635B}" presName="accentRepeatNode" presStyleLbl="solidAlignAcc1" presStyleIdx="10" presStyleCnt="24" custScaleX="57416" custScaleY="104797" custLinFactX="500000" custLinFactY="600000" custLinFactNeighborX="542445" custLinFactNeighborY="664477"/>
      <dgm:spPr>
        <a:noFill/>
        <a:ln>
          <a:noFill/>
        </a:ln>
      </dgm:spPr>
    </dgm:pt>
    <dgm:pt modelId="{E6B410A1-51F3-4D4B-B509-BE06A4DC95A7}" type="pres">
      <dgm:prSet presAssocID="{4F0BC2C8-36A9-4DFE-B637-1707EF096053}" presName="image6" presStyleCnt="0"/>
      <dgm:spPr/>
    </dgm:pt>
    <dgm:pt modelId="{761C4BF1-BAEF-46D6-954D-3E92B82E0218}" type="pres">
      <dgm:prSet presAssocID="{4F0BC2C8-36A9-4DFE-B637-1707EF096053}" presName="imageRepeatNode" presStyleLbl="alignAcc1" presStyleIdx="5" presStyleCnt="12"/>
      <dgm:spPr/>
    </dgm:pt>
    <dgm:pt modelId="{21E9B17E-8AA8-4CBF-B5D5-BD2CFEA02978}" type="pres">
      <dgm:prSet presAssocID="{4F0BC2C8-36A9-4DFE-B637-1707EF096053}" presName="imageaccent6" presStyleCnt="0"/>
      <dgm:spPr/>
    </dgm:pt>
    <dgm:pt modelId="{BA0FFAC1-D9B4-4766-84A1-9972E9980717}" type="pres">
      <dgm:prSet presAssocID="{4F0BC2C8-36A9-4DFE-B637-1707EF096053}" presName="accentRepeatNode" presStyleLbl="solidAlignAcc1" presStyleIdx="11" presStyleCnt="24" custFlipHor="1" custScaleX="228269" custScaleY="467601" custLinFactX="800000" custLinFactY="337413" custLinFactNeighborX="874479" custLinFactNeighborY="400000"/>
      <dgm:spPr>
        <a:solidFill>
          <a:schemeClr val="lt1">
            <a:hueOff val="0"/>
            <a:satOff val="0"/>
            <a:lumOff val="0"/>
            <a:alpha val="0"/>
          </a:schemeClr>
        </a:solidFill>
        <a:ln>
          <a:noFill/>
        </a:ln>
      </dgm:spPr>
    </dgm:pt>
    <dgm:pt modelId="{81C31710-E0C3-4C6F-8284-21BCEA601E4E}" type="pres">
      <dgm:prSet presAssocID="{E71C77DC-16FD-431D-AE30-1FCB10DEFADE}" presName="text7" presStyleCnt="0"/>
      <dgm:spPr/>
    </dgm:pt>
    <dgm:pt modelId="{0622D483-DE41-4FD0-BA24-2EE81B0B3E46}" type="pres">
      <dgm:prSet presAssocID="{E71C77DC-16FD-431D-AE30-1FCB10DEFADE}" presName="textRepeatNode" presStyleLbl="alignNode1" presStyleIdx="6" presStyleCnt="12">
        <dgm:presLayoutVars>
          <dgm:chMax val="0"/>
          <dgm:chPref val="0"/>
          <dgm:bulletEnabled val="1"/>
        </dgm:presLayoutVars>
      </dgm:prSet>
      <dgm:spPr/>
    </dgm:pt>
    <dgm:pt modelId="{1F50A569-F322-4AAA-8051-2885FBEEAF9A}" type="pres">
      <dgm:prSet presAssocID="{E71C77DC-16FD-431D-AE30-1FCB10DEFADE}" presName="textaccent7" presStyleCnt="0"/>
      <dgm:spPr/>
    </dgm:pt>
    <dgm:pt modelId="{7F05961D-3F7B-4F09-A179-B68587711A1F}" type="pres">
      <dgm:prSet presAssocID="{E71C77DC-16FD-431D-AE30-1FCB10DEFADE}" presName="accentRepeatNode" presStyleLbl="solidAlignAcc1" presStyleIdx="12" presStyleCnt="24" custFlipVert="1" custScaleX="28318" custScaleY="32800" custLinFactX="1700000" custLinFactY="498271" custLinFactNeighborX="1722829" custLinFactNeighborY="500000"/>
      <dgm:spPr>
        <a:noFill/>
        <a:ln>
          <a:noFill/>
        </a:ln>
      </dgm:spPr>
    </dgm:pt>
    <dgm:pt modelId="{FD128096-01DD-44E2-A4ED-2105FB3CA508}" type="pres">
      <dgm:prSet presAssocID="{591195AD-7FA2-4564-9DB2-55CF8F26DB33}" presName="image7" presStyleCnt="0"/>
      <dgm:spPr/>
    </dgm:pt>
    <dgm:pt modelId="{65C1DDA2-A359-4FE8-AC5F-35D77F54D4E9}" type="pres">
      <dgm:prSet presAssocID="{591195AD-7FA2-4564-9DB2-55CF8F26DB33}" presName="imageRepeatNode" presStyleLbl="alignAcc1" presStyleIdx="6" presStyleCnt="12"/>
      <dgm:spPr/>
    </dgm:pt>
    <dgm:pt modelId="{7B2B74F0-7EF4-46AC-A707-2B2F1848B699}" type="pres">
      <dgm:prSet presAssocID="{591195AD-7FA2-4564-9DB2-55CF8F26DB33}" presName="imageaccent7" presStyleCnt="0"/>
      <dgm:spPr/>
    </dgm:pt>
    <dgm:pt modelId="{D16EB970-6346-4489-839E-079B6BD0CFE8}" type="pres">
      <dgm:prSet presAssocID="{591195AD-7FA2-4564-9DB2-55CF8F26DB33}" presName="accentRepeatNode" presStyleLbl="solidAlignAcc1" presStyleIdx="13" presStyleCnt="24" custLinFactX="1800000" custLinFactY="600000" custLinFactNeighborX="1828035" custLinFactNeighborY="613285"/>
      <dgm:spPr>
        <a:noFill/>
        <a:ln>
          <a:noFill/>
        </a:ln>
      </dgm:spPr>
    </dgm:pt>
    <dgm:pt modelId="{7CF97B8E-7845-4898-9037-7E8949C769EE}" type="pres">
      <dgm:prSet presAssocID="{03E79418-883F-4C97-BA15-24E3C811E4CA}" presName="text8" presStyleCnt="0"/>
      <dgm:spPr/>
    </dgm:pt>
    <dgm:pt modelId="{A15572B4-BB62-4117-80CF-82C4C2C56989}" type="pres">
      <dgm:prSet presAssocID="{03E79418-883F-4C97-BA15-24E3C811E4CA}" presName="textRepeatNode" presStyleLbl="alignNode1" presStyleIdx="7" presStyleCnt="12">
        <dgm:presLayoutVars>
          <dgm:chMax val="0"/>
          <dgm:chPref val="0"/>
          <dgm:bulletEnabled val="1"/>
        </dgm:presLayoutVars>
      </dgm:prSet>
      <dgm:spPr/>
    </dgm:pt>
    <dgm:pt modelId="{E1EB8170-E63C-489F-A80A-F50DE63E1D36}" type="pres">
      <dgm:prSet presAssocID="{03E79418-883F-4C97-BA15-24E3C811E4CA}" presName="textaccent8" presStyleCnt="0"/>
      <dgm:spPr/>
    </dgm:pt>
    <dgm:pt modelId="{21833593-2D67-456D-A4A0-8D7637CC71D5}" type="pres">
      <dgm:prSet presAssocID="{03E79418-883F-4C97-BA15-24E3C811E4CA}" presName="accentRepeatNode" presStyleLbl="solidAlignAcc1" presStyleIdx="14" presStyleCnt="24" custScaleX="67248" custScaleY="59874" custLinFactX="161161" custLinFactY="400000" custLinFactNeighborX="200000" custLinFactNeighborY="436646"/>
      <dgm:spPr>
        <a:noFill/>
        <a:ln>
          <a:noFill/>
        </a:ln>
      </dgm:spPr>
    </dgm:pt>
    <dgm:pt modelId="{9EF67DCB-84F6-4503-9381-C04D2A55FEBD}" type="pres">
      <dgm:prSet presAssocID="{3E5B02FB-82B6-4904-8501-9097993917E9}" presName="image8" presStyleCnt="0"/>
      <dgm:spPr/>
    </dgm:pt>
    <dgm:pt modelId="{8F2E952A-FC52-4100-BE91-7FD1A2DDF1F5}" type="pres">
      <dgm:prSet presAssocID="{3E5B02FB-82B6-4904-8501-9097993917E9}" presName="imageRepeatNode" presStyleLbl="alignAcc1" presStyleIdx="7" presStyleCnt="12"/>
      <dgm:spPr/>
    </dgm:pt>
    <dgm:pt modelId="{2928B842-B9A7-4A8F-BD2D-68667BBBFFF8}" type="pres">
      <dgm:prSet presAssocID="{3E5B02FB-82B6-4904-8501-9097993917E9}" presName="imageaccent8" presStyleCnt="0"/>
      <dgm:spPr/>
    </dgm:pt>
    <dgm:pt modelId="{59440AAB-289F-421E-97C2-93CDB416BF34}" type="pres">
      <dgm:prSet presAssocID="{3E5B02FB-82B6-4904-8501-9097993917E9}" presName="accentRepeatNode" presStyleLbl="solidAlignAcc1" presStyleIdx="15" presStyleCnt="24" custFlipVert="1" custScaleX="37854" custScaleY="194932" custLinFactX="233534" custLinFactY="393863" custLinFactNeighborX="300000" custLinFactNeighborY="400000"/>
      <dgm:spPr>
        <a:noFill/>
        <a:ln>
          <a:noFill/>
        </a:ln>
      </dgm:spPr>
    </dgm:pt>
    <dgm:pt modelId="{88496863-C0BA-4E96-8F73-18B86608A29C}" type="pres">
      <dgm:prSet presAssocID="{8C87B388-C7D6-4667-BBE3-361BCC8DEC29}" presName="text9" presStyleCnt="0"/>
      <dgm:spPr/>
    </dgm:pt>
    <dgm:pt modelId="{8DB8161B-A0AE-4C3A-9BA6-489F4993F065}" type="pres">
      <dgm:prSet presAssocID="{8C87B388-C7D6-4667-BBE3-361BCC8DEC29}" presName="textRepeatNode" presStyleLbl="alignNode1" presStyleIdx="8" presStyleCnt="12" custLinFactNeighborY="-600">
        <dgm:presLayoutVars>
          <dgm:chMax val="0"/>
          <dgm:chPref val="0"/>
          <dgm:bulletEnabled val="1"/>
        </dgm:presLayoutVars>
      </dgm:prSet>
      <dgm:spPr/>
    </dgm:pt>
    <dgm:pt modelId="{CD6A7AB0-CD02-43C0-BC32-7D53EAEE7E8B}" type="pres">
      <dgm:prSet presAssocID="{8C87B388-C7D6-4667-BBE3-361BCC8DEC29}" presName="textaccent9" presStyleCnt="0"/>
      <dgm:spPr/>
    </dgm:pt>
    <dgm:pt modelId="{70115DED-E872-41CC-93F9-C52C8B54F48D}" type="pres">
      <dgm:prSet presAssocID="{8C87B388-C7D6-4667-BBE3-361BCC8DEC29}" presName="accentRepeatNode" presStyleLbl="solidAlignAcc1" presStyleIdx="16" presStyleCnt="24" custScaleX="51147" custScaleY="47903" custLinFactY="1247968" custLinFactNeighborY="1300000"/>
      <dgm:spPr>
        <a:solidFill>
          <a:schemeClr val="lt1">
            <a:hueOff val="0"/>
            <a:satOff val="0"/>
            <a:lumOff val="0"/>
            <a:alpha val="0"/>
          </a:schemeClr>
        </a:solidFill>
        <a:ln>
          <a:noFill/>
        </a:ln>
      </dgm:spPr>
    </dgm:pt>
    <dgm:pt modelId="{8DFDB84A-E271-42E6-AB7C-AA5FD69BB607}" type="pres">
      <dgm:prSet presAssocID="{84E2858C-B3F6-4CCB-A431-F3D566AC3F51}" presName="image9" presStyleCnt="0"/>
      <dgm:spPr/>
    </dgm:pt>
    <dgm:pt modelId="{E4CD0B9C-C556-4638-80EF-9D3EE9627F2C}" type="pres">
      <dgm:prSet presAssocID="{84E2858C-B3F6-4CCB-A431-F3D566AC3F51}" presName="imageRepeatNode" presStyleLbl="alignAcc1" presStyleIdx="8" presStyleCnt="12"/>
      <dgm:spPr/>
    </dgm:pt>
    <dgm:pt modelId="{1E5BF8F2-F0A8-4370-B78B-B5837A3F3691}" type="pres">
      <dgm:prSet presAssocID="{84E2858C-B3F6-4CCB-A431-F3D566AC3F51}" presName="imageaccent9" presStyleCnt="0"/>
      <dgm:spPr/>
    </dgm:pt>
    <dgm:pt modelId="{8D7390AB-3CE6-47A8-9B59-BBB6B9E33878}" type="pres">
      <dgm:prSet presAssocID="{84E2858C-B3F6-4CCB-A431-F3D566AC3F51}" presName="accentRepeatNode" presStyleLbl="solidAlignAcc1" presStyleIdx="17" presStyleCnt="24" custScaleX="31331" custScaleY="68285" custLinFactY="1200000" custLinFactNeighborX="-83782" custLinFactNeighborY="1237169"/>
      <dgm:spPr>
        <a:noFill/>
        <a:ln>
          <a:noFill/>
        </a:ln>
      </dgm:spPr>
    </dgm:pt>
    <dgm:pt modelId="{F9038876-265B-4A03-865C-A7D2DBDD4D12}" type="pres">
      <dgm:prSet presAssocID="{B3891686-F050-4E10-B1F3-0C871994324E}" presName="text10" presStyleCnt="0"/>
      <dgm:spPr/>
    </dgm:pt>
    <dgm:pt modelId="{F45595FF-A5FE-4D6B-AC3E-27A0FDFE03EA}" type="pres">
      <dgm:prSet presAssocID="{B3891686-F050-4E10-B1F3-0C871994324E}" presName="textRepeatNode" presStyleLbl="alignNode1" presStyleIdx="9" presStyleCnt="12">
        <dgm:presLayoutVars>
          <dgm:chMax val="0"/>
          <dgm:chPref val="0"/>
          <dgm:bulletEnabled val="1"/>
        </dgm:presLayoutVars>
      </dgm:prSet>
      <dgm:spPr/>
    </dgm:pt>
    <dgm:pt modelId="{9CD40100-263E-4193-AB20-FC0FDC64B9A7}" type="pres">
      <dgm:prSet presAssocID="{B3891686-F050-4E10-B1F3-0C871994324E}" presName="textaccent10" presStyleCnt="0"/>
      <dgm:spPr/>
    </dgm:pt>
    <dgm:pt modelId="{5CF36FDB-5D0F-4A1E-9662-764731ED6DE9}" type="pres">
      <dgm:prSet presAssocID="{B3891686-F050-4E10-B1F3-0C871994324E}" presName="accentRepeatNode" presStyleLbl="solidAlignAcc1" presStyleIdx="18" presStyleCnt="24" custScaleX="28318" custScaleY="65493" custLinFactX="1316923" custLinFactY="170786" custLinFactNeighborX="1400000" custLinFactNeighborY="200000"/>
      <dgm:spPr>
        <a:solidFill>
          <a:schemeClr val="lt1">
            <a:hueOff val="0"/>
            <a:satOff val="0"/>
            <a:lumOff val="0"/>
            <a:alpha val="0"/>
          </a:schemeClr>
        </a:solidFill>
        <a:ln>
          <a:noFill/>
        </a:ln>
      </dgm:spPr>
    </dgm:pt>
    <dgm:pt modelId="{901FA405-5230-469C-9778-AE14CA037EE6}" type="pres">
      <dgm:prSet presAssocID="{7E56790F-F92E-4D6B-BB5A-71C9C27B7B88}" presName="image10" presStyleCnt="0"/>
      <dgm:spPr/>
    </dgm:pt>
    <dgm:pt modelId="{9FE9F9BB-C5D3-4EC6-98A8-B1BD588FEBB2}" type="pres">
      <dgm:prSet presAssocID="{7E56790F-F92E-4D6B-BB5A-71C9C27B7B88}" presName="imageRepeatNode" presStyleLbl="alignAcc1" presStyleIdx="9" presStyleCnt="12"/>
      <dgm:spPr/>
    </dgm:pt>
    <dgm:pt modelId="{790194DD-8A5D-426D-9997-DD05D530AB12}" type="pres">
      <dgm:prSet presAssocID="{7E56790F-F92E-4D6B-BB5A-71C9C27B7B88}" presName="imageaccent10" presStyleCnt="0"/>
      <dgm:spPr/>
    </dgm:pt>
    <dgm:pt modelId="{5654C29F-D3EE-495E-9234-DC565551BFF6}" type="pres">
      <dgm:prSet presAssocID="{7E56790F-F92E-4D6B-BB5A-71C9C27B7B88}" presName="accentRepeatNode" presStyleLbl="solidAlignAcc1" presStyleIdx="19" presStyleCnt="24" custLinFactX="1073897" custLinFactY="131502" custLinFactNeighborX="1100000" custLinFactNeighborY="200000"/>
      <dgm:spPr>
        <a:noFill/>
        <a:ln>
          <a:noFill/>
        </a:ln>
      </dgm:spPr>
    </dgm:pt>
    <dgm:pt modelId="{BC9AD92B-727B-4033-B342-425D2EF5673E}" type="pres">
      <dgm:prSet presAssocID="{1CB0BC7E-6743-4405-8C0B-95BA502F3255}" presName="text11" presStyleCnt="0"/>
      <dgm:spPr/>
    </dgm:pt>
    <dgm:pt modelId="{1C9A15C5-FFD7-420E-AB08-6F0728AF4C3A}" type="pres">
      <dgm:prSet presAssocID="{1CB0BC7E-6743-4405-8C0B-95BA502F3255}" presName="textRepeatNode" presStyleLbl="alignNode1" presStyleIdx="10" presStyleCnt="12" custLinFactX="68540" custLinFactY="-100000" custLinFactNeighborX="100000" custLinFactNeighborY="-116572">
        <dgm:presLayoutVars>
          <dgm:chMax val="0"/>
          <dgm:chPref val="0"/>
          <dgm:bulletEnabled val="1"/>
        </dgm:presLayoutVars>
      </dgm:prSet>
      <dgm:spPr/>
    </dgm:pt>
    <dgm:pt modelId="{DE81A685-8895-4DD8-B0F2-38BE27A306E0}" type="pres">
      <dgm:prSet presAssocID="{1CB0BC7E-6743-4405-8C0B-95BA502F3255}" presName="textaccent11" presStyleCnt="0"/>
      <dgm:spPr/>
    </dgm:pt>
    <dgm:pt modelId="{E005F21B-001B-4922-A527-C8C563174547}" type="pres">
      <dgm:prSet presAssocID="{1CB0BC7E-6743-4405-8C0B-95BA502F3255}" presName="accentRepeatNode" presStyleLbl="solidAlignAcc1" presStyleIdx="20" presStyleCnt="24"/>
      <dgm:spPr>
        <a:noFill/>
        <a:ln>
          <a:noFill/>
        </a:ln>
      </dgm:spPr>
    </dgm:pt>
    <dgm:pt modelId="{D747EEAC-8DB7-483E-8C75-397A18A28791}" type="pres">
      <dgm:prSet presAssocID="{E2A91605-D5F9-4ECA-8F85-DE6F61A2471D}" presName="image11" presStyleCnt="0"/>
      <dgm:spPr/>
    </dgm:pt>
    <dgm:pt modelId="{BDF58992-45FF-4D27-8351-29CDC29673B3}" type="pres">
      <dgm:prSet presAssocID="{E2A91605-D5F9-4ECA-8F85-DE6F61A2471D}" presName="imageRepeatNode" presStyleLbl="alignAcc1" presStyleIdx="10" presStyleCnt="12"/>
      <dgm:spPr/>
    </dgm:pt>
    <dgm:pt modelId="{52B789D9-A9F1-4005-8180-DBD2F7FDC045}" type="pres">
      <dgm:prSet presAssocID="{E2A91605-D5F9-4ECA-8F85-DE6F61A2471D}" presName="imageaccent11" presStyleCnt="0"/>
      <dgm:spPr/>
    </dgm:pt>
    <dgm:pt modelId="{73D65DC6-8F7F-468F-B7EA-B3C66986D849}" type="pres">
      <dgm:prSet presAssocID="{E2A91605-D5F9-4ECA-8F85-DE6F61A2471D}" presName="accentRepeatNode" presStyleLbl="solidAlignAcc1" presStyleIdx="21" presStyleCnt="24" custScaleX="842881" custScaleY="898735" custLinFactX="600000" custLinFactY="-200000" custLinFactNeighborX="652901" custLinFactNeighborY="-249285"/>
      <dgm:spPr>
        <a:blipFill rotWithShape="0">
          <a:blip xmlns:r="http://schemas.openxmlformats.org/officeDocument/2006/relationships" r:embed="rId25"/>
          <a:srcRect/>
          <a:stretch>
            <a:fillRect t="-10000" b="-10000"/>
          </a:stretch>
        </a:blipFill>
      </dgm:spPr>
    </dgm:pt>
    <dgm:pt modelId="{D97093E5-94EF-4F0F-9EEC-037FBCAF8E7B}" type="pres">
      <dgm:prSet presAssocID="{ED9DBA33-3D12-4FC6-AD84-F9508A220839}" presName="text12" presStyleCnt="0"/>
      <dgm:spPr/>
    </dgm:pt>
    <dgm:pt modelId="{C4B66C96-1D2C-4084-9A02-0EEC9783511C}" type="pres">
      <dgm:prSet presAssocID="{ED9DBA33-3D12-4FC6-AD84-F9508A220839}" presName="textRepeatNode" presStyleLbl="alignNode1" presStyleIdx="11" presStyleCnt="12" custLinFactY="-100000" custLinFactNeighborX="83401" custLinFactNeighborY="-175333">
        <dgm:presLayoutVars>
          <dgm:chMax val="0"/>
          <dgm:chPref val="0"/>
          <dgm:bulletEnabled val="1"/>
        </dgm:presLayoutVars>
      </dgm:prSet>
      <dgm:spPr/>
    </dgm:pt>
    <dgm:pt modelId="{DF761F6C-0325-4930-865E-3F65090F3545}" type="pres">
      <dgm:prSet presAssocID="{ED9DBA33-3D12-4FC6-AD84-F9508A220839}" presName="textaccent12" presStyleCnt="0"/>
      <dgm:spPr/>
    </dgm:pt>
    <dgm:pt modelId="{81339FCB-0FF6-48FE-80F8-5C806FD70DDE}" type="pres">
      <dgm:prSet presAssocID="{ED9DBA33-3D12-4FC6-AD84-F9508A220839}" presName="accentRepeatNode" presStyleLbl="solidAlignAcc1" presStyleIdx="22" presStyleCnt="24"/>
      <dgm:spPr>
        <a:noFill/>
        <a:ln>
          <a:noFill/>
        </a:ln>
      </dgm:spPr>
    </dgm:pt>
    <dgm:pt modelId="{C0823D74-BAE6-42FA-A8C8-0893A9DEB7F5}" type="pres">
      <dgm:prSet presAssocID="{ECAC72D2-CE25-4C99-AFD8-22B38AF0EE21}" presName="image12" presStyleCnt="0"/>
      <dgm:spPr/>
    </dgm:pt>
    <dgm:pt modelId="{4C431C0E-4DDC-435D-AEFA-16DFD37336F6}" type="pres">
      <dgm:prSet presAssocID="{ECAC72D2-CE25-4C99-AFD8-22B38AF0EE21}" presName="imageRepeatNode" presStyleLbl="alignAcc1" presStyleIdx="11" presStyleCnt="12" custLinFactX="-292495" custLinFactNeighborX="-300000" custLinFactNeighborY="-58697"/>
      <dgm:spPr/>
    </dgm:pt>
    <dgm:pt modelId="{8B2CD430-F343-406B-9E2B-AF28529EBB3E}" type="pres">
      <dgm:prSet presAssocID="{ECAC72D2-CE25-4C99-AFD8-22B38AF0EE21}" presName="imageaccent12" presStyleCnt="0"/>
      <dgm:spPr/>
    </dgm:pt>
    <dgm:pt modelId="{C932D039-CC99-4FBD-995F-C38D4F4ABADB}" type="pres">
      <dgm:prSet presAssocID="{ECAC72D2-CE25-4C99-AFD8-22B38AF0EE21}" presName="accentRepeatNode" presStyleLbl="solidAlignAcc1" presStyleIdx="23" presStyleCnt="24"/>
      <dgm:spPr>
        <a:noFill/>
        <a:ln>
          <a:noFill/>
        </a:ln>
      </dgm:spPr>
    </dgm:pt>
  </dgm:ptLst>
  <dgm:cxnLst>
    <dgm:cxn modelId="{258A5807-6CEC-42E0-B382-7BE6B2ADB076}" type="presOf" srcId="{559408A6-6EC3-452B-8BF9-36F307000235}" destId="{26D63EDC-D5E1-428F-A0A6-0DD39B5F22DF}" srcOrd="0" destOrd="0" presId="urn:microsoft.com/office/officeart/2008/layout/HexagonCluster"/>
    <dgm:cxn modelId="{C160EE0D-E09A-4A27-A7B5-DB09CFB3E975}" type="presOf" srcId="{08E1FA6D-4E29-41D8-8BDD-0C6232624A97}" destId="{5D3BEFE2-AC10-4E5B-8AFC-43DCB84EC55A}" srcOrd="0" destOrd="0" presId="urn:microsoft.com/office/officeart/2008/layout/HexagonCluster"/>
    <dgm:cxn modelId="{55D45E0E-E9A7-49FB-BD5C-8FE2D22DDEC9}" type="presOf" srcId="{8C87B388-C7D6-4667-BBE3-361BCC8DEC29}" destId="{8DB8161B-A0AE-4C3A-9BA6-489F4993F065}" srcOrd="0" destOrd="0" presId="urn:microsoft.com/office/officeart/2008/layout/HexagonCluster"/>
    <dgm:cxn modelId="{7CB1930E-B91B-4908-A6D3-7F0351D5B3EF}" srcId="{0B0E861C-3FB3-4BB0-8444-884A079C1CFA}" destId="{C92A0DEE-D521-4095-90F5-1A4FE4E61AE7}" srcOrd="12" destOrd="0" parTransId="{50D12B19-2398-4A98-94F1-71E0AC46C04D}" sibTransId="{B6EBA39F-7F13-40BF-A129-3A28119F3F0E}"/>
    <dgm:cxn modelId="{8CF6EB11-298B-474D-8995-5DBE3D593B20}" srcId="{0B0E861C-3FB3-4BB0-8444-884A079C1CFA}" destId="{2C37923F-67C5-4C65-8774-CE28C9466700}" srcOrd="17" destOrd="0" parTransId="{34CE9AA6-5250-43DA-A743-CACD567FB4FB}" sibTransId="{5AB48A97-F919-4535-B52B-2946FBF9085E}"/>
    <dgm:cxn modelId="{5F17A512-4114-4886-B68E-12BFBD402CA2}" type="presOf" srcId="{3E5B02FB-82B6-4904-8501-9097993917E9}" destId="{8F2E952A-FC52-4100-BE91-7FD1A2DDF1F5}" srcOrd="0" destOrd="0" presId="urn:microsoft.com/office/officeart/2008/layout/HexagonCluster"/>
    <dgm:cxn modelId="{22CBA213-6055-4011-AA37-464CCA638EEB}" type="presOf" srcId="{E71C77DC-16FD-431D-AE30-1FCB10DEFADE}" destId="{0622D483-DE41-4FD0-BA24-2EE81B0B3E46}" srcOrd="0" destOrd="0" presId="urn:microsoft.com/office/officeart/2008/layout/HexagonCluster"/>
    <dgm:cxn modelId="{62E2F224-7785-40F9-8723-98BA04C83FCE}" srcId="{0B0E861C-3FB3-4BB0-8444-884A079C1CFA}" destId="{F960AF8B-3636-4EF2-8819-F86D5F38FF3C}" srcOrd="20" destOrd="0" parTransId="{B641E3CB-0051-4F09-9B42-7B1CAF339D60}" sibTransId="{CD185164-E030-416A-86A5-3B9647B91E00}"/>
    <dgm:cxn modelId="{1646B128-1DD1-478A-A4A5-B89E784E271D}" srcId="{0B0E861C-3FB3-4BB0-8444-884A079C1CFA}" destId="{656EA22A-A596-49E4-9E68-3E6087EC8961}" srcOrd="1" destOrd="0" parTransId="{4F50CADC-65A1-4A29-B1E6-E3E706A73044}" sibTransId="{0348362F-1AFC-4643-AEBD-820CCA4EAD8B}"/>
    <dgm:cxn modelId="{C3F94E2A-1454-4D3F-A211-4D6722EC71AE}" srcId="{0B0E861C-3FB3-4BB0-8444-884A079C1CFA}" destId="{03E79418-883F-4C97-BA15-24E3C811E4CA}" srcOrd="7" destOrd="0" parTransId="{0A41DF90-C7AF-442F-BBB2-4FF2FF853357}" sibTransId="{3E5B02FB-82B6-4904-8501-9097993917E9}"/>
    <dgm:cxn modelId="{B9F53130-4417-46DA-ABBE-985C3AC5319D}" srcId="{0B0E861C-3FB3-4BB0-8444-884A079C1CFA}" destId="{36F967EB-CF7E-433F-B27F-30B7A58E2EB5}" srcOrd="14" destOrd="0" parTransId="{3281B5C1-1394-40FD-8CF2-12B03E4472E3}" sibTransId="{94B30276-C886-46ED-93D3-8E823D7C93F2}"/>
    <dgm:cxn modelId="{7E15D834-7A3A-49E2-B1B7-90076F674DB7}" type="presOf" srcId="{ECAC72D2-CE25-4C99-AFD8-22B38AF0EE21}" destId="{4C431C0E-4DDC-435D-AEFA-16DFD37336F6}" srcOrd="0" destOrd="0" presId="urn:microsoft.com/office/officeart/2008/layout/HexagonCluster"/>
    <dgm:cxn modelId="{49EB2238-F092-4F89-B781-BD8D8BF95C7E}" type="presOf" srcId="{84E2858C-B3F6-4CCB-A431-F3D566AC3F51}" destId="{E4CD0B9C-C556-4638-80EF-9D3EE9627F2C}" srcOrd="0" destOrd="0" presId="urn:microsoft.com/office/officeart/2008/layout/HexagonCluster"/>
    <dgm:cxn modelId="{70B7525C-B34B-4FCB-A3A1-739E79BB396D}" type="presOf" srcId="{03E79418-883F-4C97-BA15-24E3C811E4CA}" destId="{A15572B4-BB62-4117-80CF-82C4C2C56989}" srcOrd="0" destOrd="0" presId="urn:microsoft.com/office/officeart/2008/layout/HexagonCluster"/>
    <dgm:cxn modelId="{1272125E-D436-4E9F-9BF6-D9DC6A3CABF8}" type="presOf" srcId="{12802373-CB6E-4FBA-8F32-D41DBAC8D7D2}" destId="{4E04ED80-E4A0-43BF-B5AD-C6C16515AC1B}" srcOrd="0" destOrd="0" presId="urn:microsoft.com/office/officeart/2008/layout/HexagonCluster"/>
    <dgm:cxn modelId="{D0FF195F-260E-45E7-A541-3CC07D036BF0}" srcId="{0B0E861C-3FB3-4BB0-8444-884A079C1CFA}" destId="{E71C77DC-16FD-431D-AE30-1FCB10DEFADE}" srcOrd="6" destOrd="0" parTransId="{8A1857B9-3FE6-4040-A556-7152D804D891}" sibTransId="{591195AD-7FA2-4564-9DB2-55CF8F26DB33}"/>
    <dgm:cxn modelId="{D57BE44A-EB84-4AE0-9D5A-4FE0012FDAE7}" srcId="{0B0E861C-3FB3-4BB0-8444-884A079C1CFA}" destId="{ED9DBA33-3D12-4FC6-AD84-F9508A220839}" srcOrd="11" destOrd="0" parTransId="{554942A6-2247-43FC-8AA2-401D0EC54EB9}" sibTransId="{ECAC72D2-CE25-4C99-AFD8-22B38AF0EE21}"/>
    <dgm:cxn modelId="{877B324B-94AD-4725-808D-87D78D63DB70}" type="presOf" srcId="{0348362F-1AFC-4643-AEBD-820CCA4EAD8B}" destId="{88D2CCE5-9AA1-4600-B3D1-CE2D614C1E55}" srcOrd="0" destOrd="0" presId="urn:microsoft.com/office/officeart/2008/layout/HexagonCluster"/>
    <dgm:cxn modelId="{A1CBB96D-AEA6-40AE-92E2-2C84CC6D094E}" type="presOf" srcId="{B3891686-F050-4E10-B1F3-0C871994324E}" destId="{F45595FF-A5FE-4D6B-AC3E-27A0FDFE03EA}" srcOrd="0" destOrd="0" presId="urn:microsoft.com/office/officeart/2008/layout/HexagonCluster"/>
    <dgm:cxn modelId="{6892F286-A211-4411-B76D-8E07E44F7387}" type="presOf" srcId="{083D0B6C-662E-453D-A710-0C3746C00D82}" destId="{3F6F20EA-AA21-489D-B7BE-0EF1CFF66C00}" srcOrd="0" destOrd="0" presId="urn:microsoft.com/office/officeart/2008/layout/HexagonCluster"/>
    <dgm:cxn modelId="{CF9F9A87-CB53-43A1-A28F-F268DE9CE6E5}" type="presOf" srcId="{591195AD-7FA2-4564-9DB2-55CF8F26DB33}" destId="{65C1DDA2-A359-4FE8-AC5F-35D77F54D4E9}" srcOrd="0" destOrd="0" presId="urn:microsoft.com/office/officeart/2008/layout/HexagonCluster"/>
    <dgm:cxn modelId="{740DFE8C-B296-401A-983C-84B773AE3B92}" type="presOf" srcId="{37A68E6A-04DB-45BB-BBB7-806E0A8D635B}" destId="{3ED4C3C4-FAAA-41A5-AE55-07436A4FBB6A}" srcOrd="0" destOrd="0" presId="urn:microsoft.com/office/officeart/2008/layout/HexagonCluster"/>
    <dgm:cxn modelId="{AD761A92-B583-4D0B-8D5E-D26B7620FB17}" type="presOf" srcId="{0B0E861C-3FB3-4BB0-8444-884A079C1CFA}" destId="{1429E5E1-A347-4E31-9524-E5EA7C55BE72}" srcOrd="0" destOrd="0" presId="urn:microsoft.com/office/officeart/2008/layout/HexagonCluster"/>
    <dgm:cxn modelId="{35016797-B2A7-4F4F-BBC4-484FF89C1F9E}" srcId="{0B0E861C-3FB3-4BB0-8444-884A079C1CFA}" destId="{400CDA38-4DC1-41E6-AFF8-95FEC794872A}" srcOrd="0" destOrd="0" parTransId="{969A84F1-C1B0-4C56-AF41-F59956069854}" sibTransId="{0152A9E7-74CB-4E66-BB33-66BCBDA00AF9}"/>
    <dgm:cxn modelId="{D19B399B-D5C2-4695-B9E2-E225413E1E99}" srcId="{0B0E861C-3FB3-4BB0-8444-884A079C1CFA}" destId="{B3891686-F050-4E10-B1F3-0C871994324E}" srcOrd="9" destOrd="0" parTransId="{D6062261-8960-4635-AED4-8EBBDDDEB23A}" sibTransId="{7E56790F-F92E-4D6B-BB5A-71C9C27B7B88}"/>
    <dgm:cxn modelId="{E820619E-0D36-4FD9-9186-DCF9FE8F3AF0}" srcId="{0B0E861C-3FB3-4BB0-8444-884A079C1CFA}" destId="{A154903D-0A8B-48FB-881F-751BB352C37A}" srcOrd="13" destOrd="0" parTransId="{BA809D92-F4D5-4379-B7E3-8094AC576073}" sibTransId="{0C6C285D-D9AF-4994-83D6-2C2581819F33}"/>
    <dgm:cxn modelId="{27AE6EA3-8518-4431-A284-6EC99A2E8973}" srcId="{0B0E861C-3FB3-4BB0-8444-884A079C1CFA}" destId="{6B318B72-DD07-48AB-B4B9-02EF1ABFFF20}" srcOrd="19" destOrd="0" parTransId="{DDC4E8AA-63A6-41AF-AD6D-219B3FD11307}" sibTransId="{44DA8037-72BD-4D74-A0A1-26AEC36442D0}"/>
    <dgm:cxn modelId="{9D50D4A4-BE07-4F87-8E16-495E9041E80F}" srcId="{0B0E861C-3FB3-4BB0-8444-884A079C1CFA}" destId="{8C87B388-C7D6-4667-BBE3-361BCC8DEC29}" srcOrd="8" destOrd="0" parTransId="{391D6B79-1298-454F-818A-B4454AFEE357}" sibTransId="{84E2858C-B3F6-4CCB-A431-F3D566AC3F51}"/>
    <dgm:cxn modelId="{955FD2A5-4A6F-4387-854A-9E2AE6285C6E}" type="presOf" srcId="{656EA22A-A596-49E4-9E68-3E6087EC8961}" destId="{887C2D63-062D-4582-BB11-3FDBE1239349}" srcOrd="0" destOrd="0" presId="urn:microsoft.com/office/officeart/2008/layout/HexagonCluster"/>
    <dgm:cxn modelId="{A785BEA6-5CEB-46F9-B04B-B6212F84A84E}" srcId="{0B0E861C-3FB3-4BB0-8444-884A079C1CFA}" destId="{12802373-CB6E-4FBA-8F32-D41DBAC8D7D2}" srcOrd="4" destOrd="0" parTransId="{8E6AC8C8-4975-4259-A2EE-1B1FFA1080E6}" sibTransId="{559408A6-6EC3-452B-8BF9-36F307000235}"/>
    <dgm:cxn modelId="{C59C4AB2-16B6-4E72-99F6-914C774E61A2}" type="presOf" srcId="{1CB0BC7E-6743-4405-8C0B-95BA502F3255}" destId="{1C9A15C5-FFD7-420E-AB08-6F0728AF4C3A}" srcOrd="0" destOrd="0" presId="urn:microsoft.com/office/officeart/2008/layout/HexagonCluster"/>
    <dgm:cxn modelId="{DBFF61BE-83FD-42C2-A53B-D4EE60091ECF}" type="presOf" srcId="{400CDA38-4DC1-41E6-AFF8-95FEC794872A}" destId="{A5070C72-1C0E-40FC-A15C-2938F4094FA6}" srcOrd="0" destOrd="0" presId="urn:microsoft.com/office/officeart/2008/layout/HexagonCluster"/>
    <dgm:cxn modelId="{7FB3C7C6-603B-4326-A8CA-BF455F1C6BAD}" srcId="{0B0E861C-3FB3-4BB0-8444-884A079C1CFA}" destId="{37A68E6A-04DB-45BB-BBB7-806E0A8D635B}" srcOrd="5" destOrd="0" parTransId="{8BBEFDA0-D762-4BC8-9279-C00C12D0D530}" sibTransId="{4F0BC2C8-36A9-4DFE-B637-1707EF096053}"/>
    <dgm:cxn modelId="{B7908CC9-07D2-401B-AB8F-DBAE811A461B}" type="presOf" srcId="{7E56790F-F92E-4D6B-BB5A-71C9C27B7B88}" destId="{9FE9F9BB-C5D3-4EC6-98A8-B1BD588FEBB2}" srcOrd="0" destOrd="0" presId="urn:microsoft.com/office/officeart/2008/layout/HexagonCluster"/>
    <dgm:cxn modelId="{E51A9ECF-438B-43E8-81E1-6D70C201009B}" srcId="{0B0E861C-3FB3-4BB0-8444-884A079C1CFA}" destId="{1FE09B1F-C5B5-4A00-BEB4-3258801BFFEF}" srcOrd="3" destOrd="0" parTransId="{5279821E-985E-46DF-A0A9-7570974D2F27}" sibTransId="{083D0B6C-662E-453D-A710-0C3746C00D82}"/>
    <dgm:cxn modelId="{80BA0DD4-E40B-4A36-9D0C-C4A393E7DE09}" srcId="{0B0E861C-3FB3-4BB0-8444-884A079C1CFA}" destId="{221AC041-C560-46CE-9E57-998848FA91A8}" srcOrd="18" destOrd="0" parTransId="{664C6DCE-41E1-4A6E-8BF0-BAB783A2F569}" sibTransId="{CDF51F24-B462-4F3A-94A0-75FAA0D12DE6}"/>
    <dgm:cxn modelId="{30C324D9-C73E-4C10-AFEB-7D61A68DF243}" type="presOf" srcId="{6AA4047C-7FFC-4C37-9000-8CEFA94D22F7}" destId="{3C960E43-4A3A-4FAE-A6B1-42C94D670EEB}" srcOrd="0" destOrd="0" presId="urn:microsoft.com/office/officeart/2008/layout/HexagonCluster"/>
    <dgm:cxn modelId="{B2EA10DA-3087-4447-9FC1-A8D083ED5331}" type="presOf" srcId="{1FE09B1F-C5B5-4A00-BEB4-3258801BFFEF}" destId="{41435460-FC0F-4620-BB99-62E70D275978}" srcOrd="0" destOrd="0" presId="urn:microsoft.com/office/officeart/2008/layout/HexagonCluster"/>
    <dgm:cxn modelId="{DFA126ED-DDB5-47B9-8717-1FE5805C2E8B}" type="presOf" srcId="{4F0BC2C8-36A9-4DFE-B637-1707EF096053}" destId="{761C4BF1-BAEF-46D6-954D-3E92B82E0218}" srcOrd="0" destOrd="0" presId="urn:microsoft.com/office/officeart/2008/layout/HexagonCluster"/>
    <dgm:cxn modelId="{D173EDF2-68C0-4E1E-B50D-E445B69CD330}" srcId="{0B0E861C-3FB3-4BB0-8444-884A079C1CFA}" destId="{08E1FA6D-4E29-41D8-8BDD-0C6232624A97}" srcOrd="2" destOrd="0" parTransId="{1468273A-9BFD-4A88-9080-6FAFB9D8C4DC}" sibTransId="{6AA4047C-7FFC-4C37-9000-8CEFA94D22F7}"/>
    <dgm:cxn modelId="{03BC2CF3-D7F5-485A-BAC6-03BD955DD764}" srcId="{0B0E861C-3FB3-4BB0-8444-884A079C1CFA}" destId="{1CB0BC7E-6743-4405-8C0B-95BA502F3255}" srcOrd="10" destOrd="0" parTransId="{B2B57678-27F9-42B1-A051-BEE356EE41C3}" sibTransId="{E2A91605-D5F9-4ECA-8F85-DE6F61A2471D}"/>
    <dgm:cxn modelId="{AE5E5EF5-EB67-4861-9FE3-FBA4DA0DB47E}" type="presOf" srcId="{ED9DBA33-3D12-4FC6-AD84-F9508A220839}" destId="{C4B66C96-1D2C-4084-9A02-0EEC9783511C}" srcOrd="0" destOrd="0" presId="urn:microsoft.com/office/officeart/2008/layout/HexagonCluster"/>
    <dgm:cxn modelId="{B11126F6-2556-40E1-BDDC-5025EE95277E}" srcId="{0B0E861C-3FB3-4BB0-8444-884A079C1CFA}" destId="{ABF4F274-FC80-47E0-82B6-FC291B218F82}" srcOrd="16" destOrd="0" parTransId="{B7916F01-E167-4061-A630-A0295C3BCCA9}" sibTransId="{EACEE023-3BB3-4CF5-AC2E-AEBE4C8180B7}"/>
    <dgm:cxn modelId="{8740BAF6-BBE7-4C7F-A5BC-A28A18D1186D}" type="presOf" srcId="{0152A9E7-74CB-4E66-BB33-66BCBDA00AF9}" destId="{2BD81E76-75D9-4B2A-962F-BC4749C344B6}" srcOrd="0" destOrd="0" presId="urn:microsoft.com/office/officeart/2008/layout/HexagonCluster"/>
    <dgm:cxn modelId="{2B6E13F7-B4FE-4F20-AD23-6175B7064ED2}" type="presOf" srcId="{E2A91605-D5F9-4ECA-8F85-DE6F61A2471D}" destId="{BDF58992-45FF-4D27-8351-29CDC29673B3}" srcOrd="0" destOrd="0" presId="urn:microsoft.com/office/officeart/2008/layout/HexagonCluster"/>
    <dgm:cxn modelId="{008232FA-1D52-4EC6-A043-108BB39713E2}" srcId="{0B0E861C-3FB3-4BB0-8444-884A079C1CFA}" destId="{F43E6734-22AB-4190-B065-50978CD4CEE8}" srcOrd="15" destOrd="0" parTransId="{E0064D60-0B82-4F62-BDC0-A07103EA39AB}" sibTransId="{24333D91-00AC-403F-B609-29783E9D9B87}"/>
    <dgm:cxn modelId="{8B47A811-F819-4CE7-9404-ABA0A377C929}" type="presParOf" srcId="{1429E5E1-A347-4E31-9524-E5EA7C55BE72}" destId="{C63984CE-20F2-41C6-B479-CE46FA34F745}" srcOrd="0" destOrd="0" presId="urn:microsoft.com/office/officeart/2008/layout/HexagonCluster"/>
    <dgm:cxn modelId="{3343F150-C7C2-4EB7-B0D6-E57C5324054A}" type="presParOf" srcId="{C63984CE-20F2-41C6-B479-CE46FA34F745}" destId="{A5070C72-1C0E-40FC-A15C-2938F4094FA6}" srcOrd="0" destOrd="0" presId="urn:microsoft.com/office/officeart/2008/layout/HexagonCluster"/>
    <dgm:cxn modelId="{63A70C5F-1ED5-4E1F-BFF8-3C508E1C5C8E}" type="presParOf" srcId="{1429E5E1-A347-4E31-9524-E5EA7C55BE72}" destId="{47AB159E-DB5B-488F-876C-C78896468FD3}" srcOrd="1" destOrd="0" presId="urn:microsoft.com/office/officeart/2008/layout/HexagonCluster"/>
    <dgm:cxn modelId="{87E7D80F-6F4A-4A2E-B7A9-09DFFEEDEF81}" type="presParOf" srcId="{47AB159E-DB5B-488F-876C-C78896468FD3}" destId="{685C959D-B8E5-48BC-BC80-265817E4A9C1}" srcOrd="0" destOrd="0" presId="urn:microsoft.com/office/officeart/2008/layout/HexagonCluster"/>
    <dgm:cxn modelId="{73BB5F5A-B41E-4D89-9A90-5A01B44EB6E1}" type="presParOf" srcId="{1429E5E1-A347-4E31-9524-E5EA7C55BE72}" destId="{4AF4AD4E-8F43-483F-BD8F-4A7F69D2D42E}" srcOrd="2" destOrd="0" presId="urn:microsoft.com/office/officeart/2008/layout/HexagonCluster"/>
    <dgm:cxn modelId="{3BC40601-4159-4F63-BB70-1A2DE6591A7C}" type="presParOf" srcId="{4AF4AD4E-8F43-483F-BD8F-4A7F69D2D42E}" destId="{2BD81E76-75D9-4B2A-962F-BC4749C344B6}" srcOrd="0" destOrd="0" presId="urn:microsoft.com/office/officeart/2008/layout/HexagonCluster"/>
    <dgm:cxn modelId="{CDC90582-8CBA-4C40-BBA1-E346F6DD38A5}" type="presParOf" srcId="{1429E5E1-A347-4E31-9524-E5EA7C55BE72}" destId="{B77AA4B8-D370-483A-9786-A38A564780E2}" srcOrd="3" destOrd="0" presId="urn:microsoft.com/office/officeart/2008/layout/HexagonCluster"/>
    <dgm:cxn modelId="{AABFA27E-D8D2-4347-BA59-AD02419CAFEB}" type="presParOf" srcId="{B77AA4B8-D370-483A-9786-A38A564780E2}" destId="{05E80409-4369-4F80-A8DF-186BF3B3E059}" srcOrd="0" destOrd="0" presId="urn:microsoft.com/office/officeart/2008/layout/HexagonCluster"/>
    <dgm:cxn modelId="{348FF346-250E-4D32-86A8-9736CF4458C3}" type="presParOf" srcId="{1429E5E1-A347-4E31-9524-E5EA7C55BE72}" destId="{6A13C718-10A6-4205-852B-169693008B22}" srcOrd="4" destOrd="0" presId="urn:microsoft.com/office/officeart/2008/layout/HexagonCluster"/>
    <dgm:cxn modelId="{5BB8F326-3396-47E7-ACE2-C6623ADFFCBD}" type="presParOf" srcId="{6A13C718-10A6-4205-852B-169693008B22}" destId="{887C2D63-062D-4582-BB11-3FDBE1239349}" srcOrd="0" destOrd="0" presId="urn:microsoft.com/office/officeart/2008/layout/HexagonCluster"/>
    <dgm:cxn modelId="{4477B217-4516-459F-A11B-8E9C85F265D4}" type="presParOf" srcId="{1429E5E1-A347-4E31-9524-E5EA7C55BE72}" destId="{FCA06B8A-F49A-4CF7-805E-A296D6DF402C}" srcOrd="5" destOrd="0" presId="urn:microsoft.com/office/officeart/2008/layout/HexagonCluster"/>
    <dgm:cxn modelId="{F8E81B9F-75E7-4E01-8318-063937F88B2A}" type="presParOf" srcId="{FCA06B8A-F49A-4CF7-805E-A296D6DF402C}" destId="{18A7726F-97BC-4441-89A3-B91A1FBECE96}" srcOrd="0" destOrd="0" presId="urn:microsoft.com/office/officeart/2008/layout/HexagonCluster"/>
    <dgm:cxn modelId="{76952CED-431D-48B1-AEE8-E54D41CF1CA9}" type="presParOf" srcId="{1429E5E1-A347-4E31-9524-E5EA7C55BE72}" destId="{2CC099F1-FC67-44CA-8766-A65F6D967952}" srcOrd="6" destOrd="0" presId="urn:microsoft.com/office/officeart/2008/layout/HexagonCluster"/>
    <dgm:cxn modelId="{B60D5668-650C-4C92-BEEB-AC819483965C}" type="presParOf" srcId="{2CC099F1-FC67-44CA-8766-A65F6D967952}" destId="{88D2CCE5-9AA1-4600-B3D1-CE2D614C1E55}" srcOrd="0" destOrd="0" presId="urn:microsoft.com/office/officeart/2008/layout/HexagonCluster"/>
    <dgm:cxn modelId="{E214168C-26A2-4CCE-AE7C-9A21F5A4180A}" type="presParOf" srcId="{1429E5E1-A347-4E31-9524-E5EA7C55BE72}" destId="{9E9244F7-4DFC-424B-B7C1-BEFC052C843D}" srcOrd="7" destOrd="0" presId="urn:microsoft.com/office/officeart/2008/layout/HexagonCluster"/>
    <dgm:cxn modelId="{A407F4A8-2074-4BB9-9EDA-34EC7FFD93C9}" type="presParOf" srcId="{9E9244F7-4DFC-424B-B7C1-BEFC052C843D}" destId="{FF2AB069-A581-435B-9F81-A73FB3856E81}" srcOrd="0" destOrd="0" presId="urn:microsoft.com/office/officeart/2008/layout/HexagonCluster"/>
    <dgm:cxn modelId="{56DF8869-7492-44E6-8B37-7BEF863AE9C3}" type="presParOf" srcId="{1429E5E1-A347-4E31-9524-E5EA7C55BE72}" destId="{ECCDEB46-D04C-43F2-86BA-28B211F599AA}" srcOrd="8" destOrd="0" presId="urn:microsoft.com/office/officeart/2008/layout/HexagonCluster"/>
    <dgm:cxn modelId="{DFD5F518-A875-494B-A7EE-6DF0A1605C1A}" type="presParOf" srcId="{ECCDEB46-D04C-43F2-86BA-28B211F599AA}" destId="{5D3BEFE2-AC10-4E5B-8AFC-43DCB84EC55A}" srcOrd="0" destOrd="0" presId="urn:microsoft.com/office/officeart/2008/layout/HexagonCluster"/>
    <dgm:cxn modelId="{A8274F1F-0BAD-4BB0-AB6E-D05F18919C4E}" type="presParOf" srcId="{1429E5E1-A347-4E31-9524-E5EA7C55BE72}" destId="{F9411719-296C-40FB-B229-62BB15E992BB}" srcOrd="9" destOrd="0" presId="urn:microsoft.com/office/officeart/2008/layout/HexagonCluster"/>
    <dgm:cxn modelId="{231E9F86-FC67-4FA0-B2A2-8FAD41525705}" type="presParOf" srcId="{F9411719-296C-40FB-B229-62BB15E992BB}" destId="{98E54F62-9AE1-458A-9F35-FA274372D2AA}" srcOrd="0" destOrd="0" presId="urn:microsoft.com/office/officeart/2008/layout/HexagonCluster"/>
    <dgm:cxn modelId="{1A1D3CAC-97A3-47DA-84B6-AB2AC700851F}" type="presParOf" srcId="{1429E5E1-A347-4E31-9524-E5EA7C55BE72}" destId="{1D61842B-064C-43C4-B5F4-4390DA02ECBF}" srcOrd="10" destOrd="0" presId="urn:microsoft.com/office/officeart/2008/layout/HexagonCluster"/>
    <dgm:cxn modelId="{99B41231-4357-4D7A-A80A-9B45B2DCECBD}" type="presParOf" srcId="{1D61842B-064C-43C4-B5F4-4390DA02ECBF}" destId="{3C960E43-4A3A-4FAE-A6B1-42C94D670EEB}" srcOrd="0" destOrd="0" presId="urn:microsoft.com/office/officeart/2008/layout/HexagonCluster"/>
    <dgm:cxn modelId="{9BD52AAC-D070-4676-B242-D8EB297483F5}" type="presParOf" srcId="{1429E5E1-A347-4E31-9524-E5EA7C55BE72}" destId="{BCB54463-5113-4C08-81D8-143ACC89F331}" srcOrd="11" destOrd="0" presId="urn:microsoft.com/office/officeart/2008/layout/HexagonCluster"/>
    <dgm:cxn modelId="{B816C2E0-2BA7-41C2-870E-91CB8B1862D5}" type="presParOf" srcId="{BCB54463-5113-4C08-81D8-143ACC89F331}" destId="{8307FBA7-87B5-4D37-B9DC-C5B82776B661}" srcOrd="0" destOrd="0" presId="urn:microsoft.com/office/officeart/2008/layout/HexagonCluster"/>
    <dgm:cxn modelId="{B366AC8E-F999-4175-A9E8-37048BAA87C7}" type="presParOf" srcId="{1429E5E1-A347-4E31-9524-E5EA7C55BE72}" destId="{E01A1C77-01EB-4D87-A4EC-44A4DE88C564}" srcOrd="12" destOrd="0" presId="urn:microsoft.com/office/officeart/2008/layout/HexagonCluster"/>
    <dgm:cxn modelId="{D7531FF8-80DC-4A40-B913-C26CD53590FD}" type="presParOf" srcId="{E01A1C77-01EB-4D87-A4EC-44A4DE88C564}" destId="{41435460-FC0F-4620-BB99-62E70D275978}" srcOrd="0" destOrd="0" presId="urn:microsoft.com/office/officeart/2008/layout/HexagonCluster"/>
    <dgm:cxn modelId="{807135FA-E288-49BD-A419-63DAB26B22EF}" type="presParOf" srcId="{1429E5E1-A347-4E31-9524-E5EA7C55BE72}" destId="{E3568706-C21E-4E3E-8C01-A5AE4DA4DB43}" srcOrd="13" destOrd="0" presId="urn:microsoft.com/office/officeart/2008/layout/HexagonCluster"/>
    <dgm:cxn modelId="{CD73F798-A281-4502-96D2-784448BBB9CB}" type="presParOf" srcId="{E3568706-C21E-4E3E-8C01-A5AE4DA4DB43}" destId="{1118CBD3-0F40-4C79-B650-06D3966E8A24}" srcOrd="0" destOrd="0" presId="urn:microsoft.com/office/officeart/2008/layout/HexagonCluster"/>
    <dgm:cxn modelId="{38F0B1C0-518B-42AF-85BE-4FC61FC69EA4}" type="presParOf" srcId="{1429E5E1-A347-4E31-9524-E5EA7C55BE72}" destId="{CFB38A0E-6FBA-4382-A05E-415BEE6C7FA9}" srcOrd="14" destOrd="0" presId="urn:microsoft.com/office/officeart/2008/layout/HexagonCluster"/>
    <dgm:cxn modelId="{A5FA3154-B69B-44A7-A2DF-3DE5D6B9CA92}" type="presParOf" srcId="{CFB38A0E-6FBA-4382-A05E-415BEE6C7FA9}" destId="{3F6F20EA-AA21-489D-B7BE-0EF1CFF66C00}" srcOrd="0" destOrd="0" presId="urn:microsoft.com/office/officeart/2008/layout/HexagonCluster"/>
    <dgm:cxn modelId="{5247D920-A15B-4974-A7CF-0381EE70448A}" type="presParOf" srcId="{1429E5E1-A347-4E31-9524-E5EA7C55BE72}" destId="{EE8D4932-1FE6-420A-93EE-3E9663E847BE}" srcOrd="15" destOrd="0" presId="urn:microsoft.com/office/officeart/2008/layout/HexagonCluster"/>
    <dgm:cxn modelId="{DBB29EAC-C44C-4AB9-A78A-8D2F5A09FCA7}" type="presParOf" srcId="{EE8D4932-1FE6-420A-93EE-3E9663E847BE}" destId="{484354F7-C48F-4A83-8F8B-6848450FCCAB}" srcOrd="0" destOrd="0" presId="urn:microsoft.com/office/officeart/2008/layout/HexagonCluster"/>
    <dgm:cxn modelId="{6AED666C-B46C-4B34-A804-6F0083FA487D}" type="presParOf" srcId="{1429E5E1-A347-4E31-9524-E5EA7C55BE72}" destId="{1AA82CF8-7386-4ABC-8B69-EDD561D0536E}" srcOrd="16" destOrd="0" presId="urn:microsoft.com/office/officeart/2008/layout/HexagonCluster"/>
    <dgm:cxn modelId="{CBC414AF-CE8A-44C8-BAC5-00132A361FB4}" type="presParOf" srcId="{1AA82CF8-7386-4ABC-8B69-EDD561D0536E}" destId="{4E04ED80-E4A0-43BF-B5AD-C6C16515AC1B}" srcOrd="0" destOrd="0" presId="urn:microsoft.com/office/officeart/2008/layout/HexagonCluster"/>
    <dgm:cxn modelId="{BB9F201F-2BCF-4CD2-B806-5326DF414957}" type="presParOf" srcId="{1429E5E1-A347-4E31-9524-E5EA7C55BE72}" destId="{90F437B2-0725-4D6C-AE89-88107457EE1E}" srcOrd="17" destOrd="0" presId="urn:microsoft.com/office/officeart/2008/layout/HexagonCluster"/>
    <dgm:cxn modelId="{F79A3687-0125-4C9B-A42A-B8D6DE4FBCBA}" type="presParOf" srcId="{90F437B2-0725-4D6C-AE89-88107457EE1E}" destId="{1CE26D13-342E-46EA-BD1C-A06D37A422D3}" srcOrd="0" destOrd="0" presId="urn:microsoft.com/office/officeart/2008/layout/HexagonCluster"/>
    <dgm:cxn modelId="{AE5BDBD8-1634-48A8-AE55-DFE8801EE692}" type="presParOf" srcId="{1429E5E1-A347-4E31-9524-E5EA7C55BE72}" destId="{D7717CEC-0755-4AFA-91C0-AE85F20A0E70}" srcOrd="18" destOrd="0" presId="urn:microsoft.com/office/officeart/2008/layout/HexagonCluster"/>
    <dgm:cxn modelId="{5B0BB674-05C4-4967-AF52-86224619F5A8}" type="presParOf" srcId="{D7717CEC-0755-4AFA-91C0-AE85F20A0E70}" destId="{26D63EDC-D5E1-428F-A0A6-0DD39B5F22DF}" srcOrd="0" destOrd="0" presId="urn:microsoft.com/office/officeart/2008/layout/HexagonCluster"/>
    <dgm:cxn modelId="{DA5FCE3B-C8D7-4578-9E7A-822723015D0F}" type="presParOf" srcId="{1429E5E1-A347-4E31-9524-E5EA7C55BE72}" destId="{AAFC8B7E-0C4D-4EF9-B6E7-DA31CE36E579}" srcOrd="19" destOrd="0" presId="urn:microsoft.com/office/officeart/2008/layout/HexagonCluster"/>
    <dgm:cxn modelId="{CCC99794-7685-4427-8E6F-5265D1C6FFF5}" type="presParOf" srcId="{AAFC8B7E-0C4D-4EF9-B6E7-DA31CE36E579}" destId="{8C3B2867-CD59-46F8-9B02-7860242A5CA1}" srcOrd="0" destOrd="0" presId="urn:microsoft.com/office/officeart/2008/layout/HexagonCluster"/>
    <dgm:cxn modelId="{B75F50F9-EC0D-461D-B5BB-27B7BBFA9ECD}" type="presParOf" srcId="{1429E5E1-A347-4E31-9524-E5EA7C55BE72}" destId="{E7589F16-5257-4827-99B8-AB4F833D6759}" srcOrd="20" destOrd="0" presId="urn:microsoft.com/office/officeart/2008/layout/HexagonCluster"/>
    <dgm:cxn modelId="{212569FA-CAC5-4B64-903C-CC89EA88A519}" type="presParOf" srcId="{E7589F16-5257-4827-99B8-AB4F833D6759}" destId="{3ED4C3C4-FAAA-41A5-AE55-07436A4FBB6A}" srcOrd="0" destOrd="0" presId="urn:microsoft.com/office/officeart/2008/layout/HexagonCluster"/>
    <dgm:cxn modelId="{8552C053-6D74-48B3-8937-87E31DD9390E}" type="presParOf" srcId="{1429E5E1-A347-4E31-9524-E5EA7C55BE72}" destId="{4821BB4F-977A-4B47-98F5-053071A93D54}" srcOrd="21" destOrd="0" presId="urn:microsoft.com/office/officeart/2008/layout/HexagonCluster"/>
    <dgm:cxn modelId="{EE9FF5E8-F58C-45AC-8974-A854A52FE3B6}" type="presParOf" srcId="{4821BB4F-977A-4B47-98F5-053071A93D54}" destId="{0C89EB93-DED2-4A47-A5F2-74EFFFC030BA}" srcOrd="0" destOrd="0" presId="urn:microsoft.com/office/officeart/2008/layout/HexagonCluster"/>
    <dgm:cxn modelId="{014A9E96-998A-4978-831C-00E3E78F223B}" type="presParOf" srcId="{1429E5E1-A347-4E31-9524-E5EA7C55BE72}" destId="{E6B410A1-51F3-4D4B-B509-BE06A4DC95A7}" srcOrd="22" destOrd="0" presId="urn:microsoft.com/office/officeart/2008/layout/HexagonCluster"/>
    <dgm:cxn modelId="{7108B075-E04A-4FAF-9FB1-59859F1B1825}" type="presParOf" srcId="{E6B410A1-51F3-4D4B-B509-BE06A4DC95A7}" destId="{761C4BF1-BAEF-46D6-954D-3E92B82E0218}" srcOrd="0" destOrd="0" presId="urn:microsoft.com/office/officeart/2008/layout/HexagonCluster"/>
    <dgm:cxn modelId="{DB55030A-D90D-48C7-B9D5-87E55D1B2062}" type="presParOf" srcId="{1429E5E1-A347-4E31-9524-E5EA7C55BE72}" destId="{21E9B17E-8AA8-4CBF-B5D5-BD2CFEA02978}" srcOrd="23" destOrd="0" presId="urn:microsoft.com/office/officeart/2008/layout/HexagonCluster"/>
    <dgm:cxn modelId="{CD53A718-94D6-4996-AB5D-59F7E7DF4146}" type="presParOf" srcId="{21E9B17E-8AA8-4CBF-B5D5-BD2CFEA02978}" destId="{BA0FFAC1-D9B4-4766-84A1-9972E9980717}" srcOrd="0" destOrd="0" presId="urn:microsoft.com/office/officeart/2008/layout/HexagonCluster"/>
    <dgm:cxn modelId="{772816F0-DEDA-4D57-8149-C5C358A90EBE}" type="presParOf" srcId="{1429E5E1-A347-4E31-9524-E5EA7C55BE72}" destId="{81C31710-E0C3-4C6F-8284-21BCEA601E4E}" srcOrd="24" destOrd="0" presId="urn:microsoft.com/office/officeart/2008/layout/HexagonCluster"/>
    <dgm:cxn modelId="{519B285E-4791-4B15-A7E9-A284E0AC7C8B}" type="presParOf" srcId="{81C31710-E0C3-4C6F-8284-21BCEA601E4E}" destId="{0622D483-DE41-4FD0-BA24-2EE81B0B3E46}" srcOrd="0" destOrd="0" presId="urn:microsoft.com/office/officeart/2008/layout/HexagonCluster"/>
    <dgm:cxn modelId="{C5AC94DC-76D3-459F-9860-53100AEF140E}" type="presParOf" srcId="{1429E5E1-A347-4E31-9524-E5EA7C55BE72}" destId="{1F50A569-F322-4AAA-8051-2885FBEEAF9A}" srcOrd="25" destOrd="0" presId="urn:microsoft.com/office/officeart/2008/layout/HexagonCluster"/>
    <dgm:cxn modelId="{88E88C6F-8942-4A5A-9562-DF7DFF1DD203}" type="presParOf" srcId="{1F50A569-F322-4AAA-8051-2885FBEEAF9A}" destId="{7F05961D-3F7B-4F09-A179-B68587711A1F}" srcOrd="0" destOrd="0" presId="urn:microsoft.com/office/officeart/2008/layout/HexagonCluster"/>
    <dgm:cxn modelId="{D111543D-FA8D-48C7-8DF4-9545DD02EBE9}" type="presParOf" srcId="{1429E5E1-A347-4E31-9524-E5EA7C55BE72}" destId="{FD128096-01DD-44E2-A4ED-2105FB3CA508}" srcOrd="26" destOrd="0" presId="urn:microsoft.com/office/officeart/2008/layout/HexagonCluster"/>
    <dgm:cxn modelId="{E10BE43B-C67A-4C2B-823D-1A5283E3DC52}" type="presParOf" srcId="{FD128096-01DD-44E2-A4ED-2105FB3CA508}" destId="{65C1DDA2-A359-4FE8-AC5F-35D77F54D4E9}" srcOrd="0" destOrd="0" presId="urn:microsoft.com/office/officeart/2008/layout/HexagonCluster"/>
    <dgm:cxn modelId="{B99BD60F-E5DC-452C-AA4C-F627BACA5584}" type="presParOf" srcId="{1429E5E1-A347-4E31-9524-E5EA7C55BE72}" destId="{7B2B74F0-7EF4-46AC-A707-2B2F1848B699}" srcOrd="27" destOrd="0" presId="urn:microsoft.com/office/officeart/2008/layout/HexagonCluster"/>
    <dgm:cxn modelId="{D21381BD-27B6-4723-B403-DA0B0B42F85E}" type="presParOf" srcId="{7B2B74F0-7EF4-46AC-A707-2B2F1848B699}" destId="{D16EB970-6346-4489-839E-079B6BD0CFE8}" srcOrd="0" destOrd="0" presId="urn:microsoft.com/office/officeart/2008/layout/HexagonCluster"/>
    <dgm:cxn modelId="{1A56FCC2-AD82-4677-A602-AB723D1FC829}" type="presParOf" srcId="{1429E5E1-A347-4E31-9524-E5EA7C55BE72}" destId="{7CF97B8E-7845-4898-9037-7E8949C769EE}" srcOrd="28" destOrd="0" presId="urn:microsoft.com/office/officeart/2008/layout/HexagonCluster"/>
    <dgm:cxn modelId="{B26E6AB3-CEF8-418D-BB0B-43E56571540E}" type="presParOf" srcId="{7CF97B8E-7845-4898-9037-7E8949C769EE}" destId="{A15572B4-BB62-4117-80CF-82C4C2C56989}" srcOrd="0" destOrd="0" presId="urn:microsoft.com/office/officeart/2008/layout/HexagonCluster"/>
    <dgm:cxn modelId="{7E29B780-6B47-4673-BBAA-4BB12FEC628F}" type="presParOf" srcId="{1429E5E1-A347-4E31-9524-E5EA7C55BE72}" destId="{E1EB8170-E63C-489F-A80A-F50DE63E1D36}" srcOrd="29" destOrd="0" presId="urn:microsoft.com/office/officeart/2008/layout/HexagonCluster"/>
    <dgm:cxn modelId="{98EECF1A-3BEF-4509-99A7-6EFEFB7990C5}" type="presParOf" srcId="{E1EB8170-E63C-489F-A80A-F50DE63E1D36}" destId="{21833593-2D67-456D-A4A0-8D7637CC71D5}" srcOrd="0" destOrd="0" presId="urn:microsoft.com/office/officeart/2008/layout/HexagonCluster"/>
    <dgm:cxn modelId="{AB527EE5-8A19-49D4-B934-E52F1608D2F6}" type="presParOf" srcId="{1429E5E1-A347-4E31-9524-E5EA7C55BE72}" destId="{9EF67DCB-84F6-4503-9381-C04D2A55FEBD}" srcOrd="30" destOrd="0" presId="urn:microsoft.com/office/officeart/2008/layout/HexagonCluster"/>
    <dgm:cxn modelId="{250E3FB7-9DFE-40FB-A3EA-26D491A92063}" type="presParOf" srcId="{9EF67DCB-84F6-4503-9381-C04D2A55FEBD}" destId="{8F2E952A-FC52-4100-BE91-7FD1A2DDF1F5}" srcOrd="0" destOrd="0" presId="urn:microsoft.com/office/officeart/2008/layout/HexagonCluster"/>
    <dgm:cxn modelId="{39BFE869-9EFD-4339-B24A-0A3C0A5BDF9D}" type="presParOf" srcId="{1429E5E1-A347-4E31-9524-E5EA7C55BE72}" destId="{2928B842-B9A7-4A8F-BD2D-68667BBBFFF8}" srcOrd="31" destOrd="0" presId="urn:microsoft.com/office/officeart/2008/layout/HexagonCluster"/>
    <dgm:cxn modelId="{E413D464-992D-4FB6-BC41-AEDF3FC3C22E}" type="presParOf" srcId="{2928B842-B9A7-4A8F-BD2D-68667BBBFFF8}" destId="{59440AAB-289F-421E-97C2-93CDB416BF34}" srcOrd="0" destOrd="0" presId="urn:microsoft.com/office/officeart/2008/layout/HexagonCluster"/>
    <dgm:cxn modelId="{4E587F9D-AE52-4201-A8A4-BA04DE00DDFA}" type="presParOf" srcId="{1429E5E1-A347-4E31-9524-E5EA7C55BE72}" destId="{88496863-C0BA-4E96-8F73-18B86608A29C}" srcOrd="32" destOrd="0" presId="urn:microsoft.com/office/officeart/2008/layout/HexagonCluster"/>
    <dgm:cxn modelId="{B230CB26-7042-41FC-984A-E73876A10365}" type="presParOf" srcId="{88496863-C0BA-4E96-8F73-18B86608A29C}" destId="{8DB8161B-A0AE-4C3A-9BA6-489F4993F065}" srcOrd="0" destOrd="0" presId="urn:microsoft.com/office/officeart/2008/layout/HexagonCluster"/>
    <dgm:cxn modelId="{859BDA60-6215-4E36-AB73-EC1C5959F75C}" type="presParOf" srcId="{1429E5E1-A347-4E31-9524-E5EA7C55BE72}" destId="{CD6A7AB0-CD02-43C0-BC32-7D53EAEE7E8B}" srcOrd="33" destOrd="0" presId="urn:microsoft.com/office/officeart/2008/layout/HexagonCluster"/>
    <dgm:cxn modelId="{BA6E99E7-E1BE-45B7-A196-C838A15867AE}" type="presParOf" srcId="{CD6A7AB0-CD02-43C0-BC32-7D53EAEE7E8B}" destId="{70115DED-E872-41CC-93F9-C52C8B54F48D}" srcOrd="0" destOrd="0" presId="urn:microsoft.com/office/officeart/2008/layout/HexagonCluster"/>
    <dgm:cxn modelId="{6DF02C96-7225-4AB7-8E05-0B2BD258D994}" type="presParOf" srcId="{1429E5E1-A347-4E31-9524-E5EA7C55BE72}" destId="{8DFDB84A-E271-42E6-AB7C-AA5FD69BB607}" srcOrd="34" destOrd="0" presId="urn:microsoft.com/office/officeart/2008/layout/HexagonCluster"/>
    <dgm:cxn modelId="{B1759535-96A0-4807-9609-915C9E50C376}" type="presParOf" srcId="{8DFDB84A-E271-42E6-AB7C-AA5FD69BB607}" destId="{E4CD0B9C-C556-4638-80EF-9D3EE9627F2C}" srcOrd="0" destOrd="0" presId="urn:microsoft.com/office/officeart/2008/layout/HexagonCluster"/>
    <dgm:cxn modelId="{09EBAEE9-04AA-4107-B23F-B5EB23485B29}" type="presParOf" srcId="{1429E5E1-A347-4E31-9524-E5EA7C55BE72}" destId="{1E5BF8F2-F0A8-4370-B78B-B5837A3F3691}" srcOrd="35" destOrd="0" presId="urn:microsoft.com/office/officeart/2008/layout/HexagonCluster"/>
    <dgm:cxn modelId="{70A73CF8-FD89-4BE0-B0A2-3E38F679CD32}" type="presParOf" srcId="{1E5BF8F2-F0A8-4370-B78B-B5837A3F3691}" destId="{8D7390AB-3CE6-47A8-9B59-BBB6B9E33878}" srcOrd="0" destOrd="0" presId="urn:microsoft.com/office/officeart/2008/layout/HexagonCluster"/>
    <dgm:cxn modelId="{E72E9C8A-8472-457E-B352-FCE30F9DA31C}" type="presParOf" srcId="{1429E5E1-A347-4E31-9524-E5EA7C55BE72}" destId="{F9038876-265B-4A03-865C-A7D2DBDD4D12}" srcOrd="36" destOrd="0" presId="urn:microsoft.com/office/officeart/2008/layout/HexagonCluster"/>
    <dgm:cxn modelId="{1636BA86-6041-471D-A5FE-FE86FFE42BA8}" type="presParOf" srcId="{F9038876-265B-4A03-865C-A7D2DBDD4D12}" destId="{F45595FF-A5FE-4D6B-AC3E-27A0FDFE03EA}" srcOrd="0" destOrd="0" presId="urn:microsoft.com/office/officeart/2008/layout/HexagonCluster"/>
    <dgm:cxn modelId="{179105BE-2602-4CD2-85B2-D6FB692D7556}" type="presParOf" srcId="{1429E5E1-A347-4E31-9524-E5EA7C55BE72}" destId="{9CD40100-263E-4193-AB20-FC0FDC64B9A7}" srcOrd="37" destOrd="0" presId="urn:microsoft.com/office/officeart/2008/layout/HexagonCluster"/>
    <dgm:cxn modelId="{CCA67573-C11A-4800-A66C-4F0C12890574}" type="presParOf" srcId="{9CD40100-263E-4193-AB20-FC0FDC64B9A7}" destId="{5CF36FDB-5D0F-4A1E-9662-764731ED6DE9}" srcOrd="0" destOrd="0" presId="urn:microsoft.com/office/officeart/2008/layout/HexagonCluster"/>
    <dgm:cxn modelId="{7DEEB5B2-B0FD-45F8-9E7B-1B160E06E405}" type="presParOf" srcId="{1429E5E1-A347-4E31-9524-E5EA7C55BE72}" destId="{901FA405-5230-469C-9778-AE14CA037EE6}" srcOrd="38" destOrd="0" presId="urn:microsoft.com/office/officeart/2008/layout/HexagonCluster"/>
    <dgm:cxn modelId="{16CA50DA-2B81-4A5B-B6C0-A93DCD7EE885}" type="presParOf" srcId="{901FA405-5230-469C-9778-AE14CA037EE6}" destId="{9FE9F9BB-C5D3-4EC6-98A8-B1BD588FEBB2}" srcOrd="0" destOrd="0" presId="urn:microsoft.com/office/officeart/2008/layout/HexagonCluster"/>
    <dgm:cxn modelId="{5CA998AB-A7B8-4226-9B2E-B6F73E5CB720}" type="presParOf" srcId="{1429E5E1-A347-4E31-9524-E5EA7C55BE72}" destId="{790194DD-8A5D-426D-9997-DD05D530AB12}" srcOrd="39" destOrd="0" presId="urn:microsoft.com/office/officeart/2008/layout/HexagonCluster"/>
    <dgm:cxn modelId="{8C8CBC70-F43A-4C32-A6D5-1802EF25DCAE}" type="presParOf" srcId="{790194DD-8A5D-426D-9997-DD05D530AB12}" destId="{5654C29F-D3EE-495E-9234-DC565551BFF6}" srcOrd="0" destOrd="0" presId="urn:microsoft.com/office/officeart/2008/layout/HexagonCluster"/>
    <dgm:cxn modelId="{BF990973-0631-4E7B-A57B-48D7A5C6B73E}" type="presParOf" srcId="{1429E5E1-A347-4E31-9524-E5EA7C55BE72}" destId="{BC9AD92B-727B-4033-B342-425D2EF5673E}" srcOrd="40" destOrd="0" presId="urn:microsoft.com/office/officeart/2008/layout/HexagonCluster"/>
    <dgm:cxn modelId="{35F04374-EB36-4D0A-AA8E-41BCE84D529C}" type="presParOf" srcId="{BC9AD92B-727B-4033-B342-425D2EF5673E}" destId="{1C9A15C5-FFD7-420E-AB08-6F0728AF4C3A}" srcOrd="0" destOrd="0" presId="urn:microsoft.com/office/officeart/2008/layout/HexagonCluster"/>
    <dgm:cxn modelId="{2ACAA800-1FFF-456D-BC43-FB885E08A86F}" type="presParOf" srcId="{1429E5E1-A347-4E31-9524-E5EA7C55BE72}" destId="{DE81A685-8895-4DD8-B0F2-38BE27A306E0}" srcOrd="41" destOrd="0" presId="urn:microsoft.com/office/officeart/2008/layout/HexagonCluster"/>
    <dgm:cxn modelId="{559D0E06-47C9-4845-B316-855C770E3B4A}" type="presParOf" srcId="{DE81A685-8895-4DD8-B0F2-38BE27A306E0}" destId="{E005F21B-001B-4922-A527-C8C563174547}" srcOrd="0" destOrd="0" presId="urn:microsoft.com/office/officeart/2008/layout/HexagonCluster"/>
    <dgm:cxn modelId="{D9C50BED-04D0-4B92-97D6-444B2E1FE941}" type="presParOf" srcId="{1429E5E1-A347-4E31-9524-E5EA7C55BE72}" destId="{D747EEAC-8DB7-483E-8C75-397A18A28791}" srcOrd="42" destOrd="0" presId="urn:microsoft.com/office/officeart/2008/layout/HexagonCluster"/>
    <dgm:cxn modelId="{31DABA1F-6AE4-4408-9A5C-BC1A8797C0E4}" type="presParOf" srcId="{D747EEAC-8DB7-483E-8C75-397A18A28791}" destId="{BDF58992-45FF-4D27-8351-29CDC29673B3}" srcOrd="0" destOrd="0" presId="urn:microsoft.com/office/officeart/2008/layout/HexagonCluster"/>
    <dgm:cxn modelId="{2B6952D3-EFD7-4D11-9B70-3A4131E610C5}" type="presParOf" srcId="{1429E5E1-A347-4E31-9524-E5EA7C55BE72}" destId="{52B789D9-A9F1-4005-8180-DBD2F7FDC045}" srcOrd="43" destOrd="0" presId="urn:microsoft.com/office/officeart/2008/layout/HexagonCluster"/>
    <dgm:cxn modelId="{F26694E6-EF0A-4711-852A-D2B025DAF7E2}" type="presParOf" srcId="{52B789D9-A9F1-4005-8180-DBD2F7FDC045}" destId="{73D65DC6-8F7F-468F-B7EA-B3C66986D849}" srcOrd="0" destOrd="0" presId="urn:microsoft.com/office/officeart/2008/layout/HexagonCluster"/>
    <dgm:cxn modelId="{D7141C2D-DA63-4481-B049-CEA97617A055}" type="presParOf" srcId="{1429E5E1-A347-4E31-9524-E5EA7C55BE72}" destId="{D97093E5-94EF-4F0F-9EEC-037FBCAF8E7B}" srcOrd="44" destOrd="0" presId="urn:microsoft.com/office/officeart/2008/layout/HexagonCluster"/>
    <dgm:cxn modelId="{ECBEC6E3-6CC7-4F7B-8CAE-4E825C67C22C}" type="presParOf" srcId="{D97093E5-94EF-4F0F-9EEC-037FBCAF8E7B}" destId="{C4B66C96-1D2C-4084-9A02-0EEC9783511C}" srcOrd="0" destOrd="0" presId="urn:microsoft.com/office/officeart/2008/layout/HexagonCluster"/>
    <dgm:cxn modelId="{CCDEBED0-07F7-4FBF-B13C-30E42AE3252E}" type="presParOf" srcId="{1429E5E1-A347-4E31-9524-E5EA7C55BE72}" destId="{DF761F6C-0325-4930-865E-3F65090F3545}" srcOrd="45" destOrd="0" presId="urn:microsoft.com/office/officeart/2008/layout/HexagonCluster"/>
    <dgm:cxn modelId="{188824DF-7A7C-45A0-8A9C-284D0031D5AE}" type="presParOf" srcId="{DF761F6C-0325-4930-865E-3F65090F3545}" destId="{81339FCB-0FF6-48FE-80F8-5C806FD70DDE}" srcOrd="0" destOrd="0" presId="urn:microsoft.com/office/officeart/2008/layout/HexagonCluster"/>
    <dgm:cxn modelId="{FB720E3E-F731-418A-8694-3E39E8A018F6}" type="presParOf" srcId="{1429E5E1-A347-4E31-9524-E5EA7C55BE72}" destId="{C0823D74-BAE6-42FA-A8C8-0893A9DEB7F5}" srcOrd="46" destOrd="0" presId="urn:microsoft.com/office/officeart/2008/layout/HexagonCluster"/>
    <dgm:cxn modelId="{14729BE4-4520-43E0-8929-A53D851A7DE9}" type="presParOf" srcId="{C0823D74-BAE6-42FA-A8C8-0893A9DEB7F5}" destId="{4C431C0E-4DDC-435D-AEFA-16DFD37336F6}" srcOrd="0" destOrd="0" presId="urn:microsoft.com/office/officeart/2008/layout/HexagonCluster"/>
    <dgm:cxn modelId="{2CFCC562-7045-4F38-A6BC-3C0B91219879}" type="presParOf" srcId="{1429E5E1-A347-4E31-9524-E5EA7C55BE72}" destId="{8B2CD430-F343-406B-9E2B-AF28529EBB3E}" srcOrd="47" destOrd="0" presId="urn:microsoft.com/office/officeart/2008/layout/HexagonCluster"/>
    <dgm:cxn modelId="{E7777B54-360A-4E22-B216-EA1A27B18C1D}" type="presParOf" srcId="{8B2CD430-F343-406B-9E2B-AF28529EBB3E}" destId="{C932D039-CC99-4FBD-995F-C38D4F4ABADB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70C72-1C0E-40FC-A15C-2938F4094FA6}">
      <dsp:nvSpPr>
        <dsp:cNvPr id="0" name=""/>
        <dsp:cNvSpPr/>
      </dsp:nvSpPr>
      <dsp:spPr>
        <a:xfrm>
          <a:off x="1052962" y="1753397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 dirty="0"/>
        </a:p>
      </dsp:txBody>
      <dsp:txXfrm>
        <a:off x="1242504" y="1916108"/>
        <a:ext cx="844791" cy="725207"/>
      </dsp:txXfrm>
    </dsp:sp>
    <dsp:sp modelId="{685C959D-B8E5-48BC-BC80-265817E4A9C1}">
      <dsp:nvSpPr>
        <dsp:cNvPr id="0" name=""/>
        <dsp:cNvSpPr/>
      </dsp:nvSpPr>
      <dsp:spPr>
        <a:xfrm>
          <a:off x="6991939" y="4270540"/>
          <a:ext cx="142570" cy="123060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D81E76-75D9-4B2A-962F-BC4749C344B6}">
      <dsp:nvSpPr>
        <dsp:cNvPr id="0" name=""/>
        <dsp:cNvSpPr/>
      </dsp:nvSpPr>
      <dsp:spPr>
        <a:xfrm>
          <a:off x="0" y="1172962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2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E80409-4369-4F80-A8DF-186BF3B3E059}">
      <dsp:nvSpPr>
        <dsp:cNvPr id="0" name=""/>
        <dsp:cNvSpPr/>
      </dsp:nvSpPr>
      <dsp:spPr>
        <a:xfrm>
          <a:off x="7052287" y="4060873"/>
          <a:ext cx="142570" cy="123060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7C2D63-062D-4582-BB11-3FDBE1239349}">
      <dsp:nvSpPr>
        <dsp:cNvPr id="0" name=""/>
        <dsp:cNvSpPr/>
      </dsp:nvSpPr>
      <dsp:spPr>
        <a:xfrm>
          <a:off x="2105924" y="1169372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3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 dirty="0"/>
        </a:p>
      </dsp:txBody>
      <dsp:txXfrm>
        <a:off x="2295466" y="1332083"/>
        <a:ext cx="844791" cy="725207"/>
      </dsp:txXfrm>
    </dsp:sp>
    <dsp:sp modelId="{18A7726F-97BC-4441-89A3-B91A1FBECE96}">
      <dsp:nvSpPr>
        <dsp:cNvPr id="0" name=""/>
        <dsp:cNvSpPr/>
      </dsp:nvSpPr>
      <dsp:spPr>
        <a:xfrm>
          <a:off x="7324351" y="4114245"/>
          <a:ext cx="142570" cy="123060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D2CCE5-9AA1-4600-B3D1-CE2D614C1E55}">
      <dsp:nvSpPr>
        <dsp:cNvPr id="0" name=""/>
        <dsp:cNvSpPr/>
      </dsp:nvSpPr>
      <dsp:spPr>
        <a:xfrm>
          <a:off x="3158027" y="1751346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4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2AB069-A581-435B-9F81-A73FB3856E81}">
      <dsp:nvSpPr>
        <dsp:cNvPr id="0" name=""/>
        <dsp:cNvSpPr/>
      </dsp:nvSpPr>
      <dsp:spPr>
        <a:xfrm>
          <a:off x="7330780" y="4161139"/>
          <a:ext cx="142570" cy="123060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3BEFE2-AC10-4E5B-8AFC-43DCB84EC55A}">
      <dsp:nvSpPr>
        <dsp:cNvPr id="0" name=""/>
        <dsp:cNvSpPr/>
      </dsp:nvSpPr>
      <dsp:spPr>
        <a:xfrm>
          <a:off x="1024617" y="573113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5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 dirty="0"/>
        </a:p>
      </dsp:txBody>
      <dsp:txXfrm>
        <a:off x="1214159" y="735824"/>
        <a:ext cx="844791" cy="725207"/>
      </dsp:txXfrm>
    </dsp:sp>
    <dsp:sp modelId="{98E54F62-9AE1-458A-9F35-FA274372D2AA}">
      <dsp:nvSpPr>
        <dsp:cNvPr id="0" name=""/>
        <dsp:cNvSpPr/>
      </dsp:nvSpPr>
      <dsp:spPr>
        <a:xfrm>
          <a:off x="5550930" y="0"/>
          <a:ext cx="791891" cy="68352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 val="0"/>
          </a:schemeClr>
        </a:solidFill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960E43-4A3A-4FAE-A6B1-42C94D670EEB}">
      <dsp:nvSpPr>
        <dsp:cNvPr id="0" name=""/>
        <dsp:cNvSpPr/>
      </dsp:nvSpPr>
      <dsp:spPr>
        <a:xfrm>
          <a:off x="2105924" y="7989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6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7FBA7-87B5-4D37-B9DC-C5B82776B661}">
      <dsp:nvSpPr>
        <dsp:cNvPr id="0" name=""/>
        <dsp:cNvSpPr/>
      </dsp:nvSpPr>
      <dsp:spPr>
        <a:xfrm flipH="1" flipV="1">
          <a:off x="5660014" y="0"/>
          <a:ext cx="308742" cy="100774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 val="0"/>
          </a:schemeClr>
        </a:solidFill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435460-FC0F-4620-BB99-62E70D275978}">
      <dsp:nvSpPr>
        <dsp:cNvPr id="0" name=""/>
        <dsp:cNvSpPr/>
      </dsp:nvSpPr>
      <dsp:spPr>
        <a:xfrm>
          <a:off x="3179298" y="685339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7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 </a:t>
          </a:r>
        </a:p>
      </dsp:txBody>
      <dsp:txXfrm>
        <a:off x="3368840" y="848050"/>
        <a:ext cx="844791" cy="725207"/>
      </dsp:txXfrm>
    </dsp:sp>
    <dsp:sp modelId="{1118CBD3-0F40-4C79-B650-06D3966E8A24}">
      <dsp:nvSpPr>
        <dsp:cNvPr id="0" name=""/>
        <dsp:cNvSpPr/>
      </dsp:nvSpPr>
      <dsp:spPr>
        <a:xfrm>
          <a:off x="6908582" y="4225669"/>
          <a:ext cx="142570" cy="123060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6F20EA-AA21-489D-B7BE-0EF1CFF66C00}">
      <dsp:nvSpPr>
        <dsp:cNvPr id="0" name=""/>
        <dsp:cNvSpPr/>
      </dsp:nvSpPr>
      <dsp:spPr>
        <a:xfrm>
          <a:off x="4203156" y="1172815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8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4354F7-C48F-4A83-8F8B-6848450FCCAB}">
      <dsp:nvSpPr>
        <dsp:cNvPr id="0" name=""/>
        <dsp:cNvSpPr/>
      </dsp:nvSpPr>
      <dsp:spPr>
        <a:xfrm>
          <a:off x="6485625" y="4008522"/>
          <a:ext cx="142570" cy="123060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4ED80-E4A0-43BF-B5AD-C6C16515AC1B}">
      <dsp:nvSpPr>
        <dsp:cNvPr id="0" name=""/>
        <dsp:cNvSpPr/>
      </dsp:nvSpPr>
      <dsp:spPr>
        <a:xfrm>
          <a:off x="4210989" y="45693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9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/>
        </a:p>
      </dsp:txBody>
      <dsp:txXfrm>
        <a:off x="4400531" y="208404"/>
        <a:ext cx="844791" cy="725207"/>
      </dsp:txXfrm>
    </dsp:sp>
    <dsp:sp modelId="{1CE26D13-342E-46EA-BD1C-A06D37A422D3}">
      <dsp:nvSpPr>
        <dsp:cNvPr id="0" name=""/>
        <dsp:cNvSpPr/>
      </dsp:nvSpPr>
      <dsp:spPr>
        <a:xfrm>
          <a:off x="7290421" y="4157151"/>
          <a:ext cx="142570" cy="123060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D63EDC-D5E1-428F-A0A6-0DD39B5F22DF}">
      <dsp:nvSpPr>
        <dsp:cNvPr id="0" name=""/>
        <dsp:cNvSpPr/>
      </dsp:nvSpPr>
      <dsp:spPr>
        <a:xfrm>
          <a:off x="5263951" y="605345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0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3B2867-CD59-46F8-9B02-7860242A5CA1}">
      <dsp:nvSpPr>
        <dsp:cNvPr id="0" name=""/>
        <dsp:cNvSpPr/>
      </dsp:nvSpPr>
      <dsp:spPr>
        <a:xfrm>
          <a:off x="7115511" y="4089641"/>
          <a:ext cx="70163" cy="55362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D4C3C4-FAAA-41A5-AE55-07436A4FBB6A}">
      <dsp:nvSpPr>
        <dsp:cNvPr id="0" name=""/>
        <dsp:cNvSpPr/>
      </dsp:nvSpPr>
      <dsp:spPr>
        <a:xfrm>
          <a:off x="5284243" y="1809392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1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/>
        </a:p>
      </dsp:txBody>
      <dsp:txXfrm>
        <a:off x="5473785" y="1972103"/>
        <a:ext cx="844791" cy="725207"/>
      </dsp:txXfrm>
    </dsp:sp>
    <dsp:sp modelId="{0C89EB93-DED2-4A47-A5F2-74EFFFC030BA}">
      <dsp:nvSpPr>
        <dsp:cNvPr id="0" name=""/>
        <dsp:cNvSpPr/>
      </dsp:nvSpPr>
      <dsp:spPr>
        <a:xfrm>
          <a:off x="7022727" y="4238188"/>
          <a:ext cx="81858" cy="128963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C4BF1-BAEF-46D6-954D-3E92B82E0218}">
      <dsp:nvSpPr>
        <dsp:cNvPr id="0" name=""/>
        <dsp:cNvSpPr/>
      </dsp:nvSpPr>
      <dsp:spPr>
        <a:xfrm>
          <a:off x="4210989" y="2339986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2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0FFAC1-D9B4-4766-84A1-9972E9980717}">
      <dsp:nvSpPr>
        <dsp:cNvPr id="0" name=""/>
        <dsp:cNvSpPr/>
      </dsp:nvSpPr>
      <dsp:spPr>
        <a:xfrm flipH="1">
          <a:off x="7575291" y="3482228"/>
          <a:ext cx="325444" cy="57543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 val="0"/>
          </a:schemeClr>
        </a:solidFill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22D483-DE41-4FD0-BA24-2EE81B0B3E46}">
      <dsp:nvSpPr>
        <dsp:cNvPr id="0" name=""/>
        <dsp:cNvSpPr/>
      </dsp:nvSpPr>
      <dsp:spPr>
        <a:xfrm>
          <a:off x="2105065" y="2333320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3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/>
        </a:p>
      </dsp:txBody>
      <dsp:txXfrm>
        <a:off x="2294607" y="2496031"/>
        <a:ext cx="844791" cy="725207"/>
      </dsp:txXfrm>
    </dsp:sp>
    <dsp:sp modelId="{7F05961D-3F7B-4F09-A179-B68587711A1F}">
      <dsp:nvSpPr>
        <dsp:cNvPr id="0" name=""/>
        <dsp:cNvSpPr/>
      </dsp:nvSpPr>
      <dsp:spPr>
        <a:xfrm flipV="1">
          <a:off x="7070470" y="4068724"/>
          <a:ext cx="40373" cy="40363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C1DDA2-A359-4FE8-AC5F-35D77F54D4E9}">
      <dsp:nvSpPr>
        <dsp:cNvPr id="0" name=""/>
        <dsp:cNvSpPr/>
      </dsp:nvSpPr>
      <dsp:spPr>
        <a:xfrm>
          <a:off x="1052103" y="2917344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4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EB970-6346-4489-839E-079B6BD0CFE8}">
      <dsp:nvSpPr>
        <dsp:cNvPr id="0" name=""/>
        <dsp:cNvSpPr/>
      </dsp:nvSpPr>
      <dsp:spPr>
        <a:xfrm>
          <a:off x="7057713" y="4425289"/>
          <a:ext cx="142570" cy="123060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5572B4-BB62-4117-80CF-82C4C2C56989}">
      <dsp:nvSpPr>
        <dsp:cNvPr id="0" name=""/>
        <dsp:cNvSpPr/>
      </dsp:nvSpPr>
      <dsp:spPr>
        <a:xfrm>
          <a:off x="6311760" y="2353317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5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/>
        </a:p>
      </dsp:txBody>
      <dsp:txXfrm>
        <a:off x="6501302" y="2516028"/>
        <a:ext cx="844791" cy="725207"/>
      </dsp:txXfrm>
    </dsp:sp>
    <dsp:sp modelId="{21833593-2D67-456D-A4A0-8D7637CC71D5}">
      <dsp:nvSpPr>
        <dsp:cNvPr id="0" name=""/>
        <dsp:cNvSpPr/>
      </dsp:nvSpPr>
      <dsp:spPr>
        <a:xfrm>
          <a:off x="7092216" y="4327978"/>
          <a:ext cx="95875" cy="73681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2E952A-FC52-4100-BE91-7FD1A2DDF1F5}">
      <dsp:nvSpPr>
        <dsp:cNvPr id="0" name=""/>
        <dsp:cNvSpPr/>
      </dsp:nvSpPr>
      <dsp:spPr>
        <a:xfrm>
          <a:off x="5258798" y="2928625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6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440AAB-289F-421E-97C2-93CDB416BF34}">
      <dsp:nvSpPr>
        <dsp:cNvPr id="0" name=""/>
        <dsp:cNvSpPr/>
      </dsp:nvSpPr>
      <dsp:spPr>
        <a:xfrm flipV="1">
          <a:off x="7132184" y="4308109"/>
          <a:ext cx="53968" cy="239884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B8161B-A0AE-4C3A-9BA6-489F4993F065}">
      <dsp:nvSpPr>
        <dsp:cNvPr id="0" name=""/>
        <dsp:cNvSpPr/>
      </dsp:nvSpPr>
      <dsp:spPr>
        <a:xfrm>
          <a:off x="6316054" y="24246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7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/>
        </a:p>
      </dsp:txBody>
      <dsp:txXfrm>
        <a:off x="6505596" y="186957"/>
        <a:ext cx="844791" cy="725207"/>
      </dsp:txXfrm>
    </dsp:sp>
    <dsp:sp modelId="{70115DED-E872-41CC-93F9-C52C8B54F48D}">
      <dsp:nvSpPr>
        <dsp:cNvPr id="0" name=""/>
        <dsp:cNvSpPr/>
      </dsp:nvSpPr>
      <dsp:spPr>
        <a:xfrm>
          <a:off x="7196856" y="4122127"/>
          <a:ext cx="72920" cy="5894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 val="0"/>
          </a:schemeClr>
        </a:solidFill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CD0B9C-C556-4638-80EF-9D3EE9627F2C}">
      <dsp:nvSpPr>
        <dsp:cNvPr id="0" name=""/>
        <dsp:cNvSpPr/>
      </dsp:nvSpPr>
      <dsp:spPr>
        <a:xfrm>
          <a:off x="6316054" y="1190395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8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7390AB-3CE6-47A8-9B59-BBB6B9E33878}">
      <dsp:nvSpPr>
        <dsp:cNvPr id="0" name=""/>
        <dsp:cNvSpPr/>
      </dsp:nvSpPr>
      <dsp:spPr>
        <a:xfrm>
          <a:off x="7091534" y="4215255"/>
          <a:ext cx="44668" cy="84031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5595FF-A5FE-4D6B-AC3E-27A0FDFE03EA}">
      <dsp:nvSpPr>
        <dsp:cNvPr id="0" name=""/>
        <dsp:cNvSpPr/>
      </dsp:nvSpPr>
      <dsp:spPr>
        <a:xfrm>
          <a:off x="3153733" y="2921959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9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/>
        </a:p>
      </dsp:txBody>
      <dsp:txXfrm>
        <a:off x="3343275" y="3084670"/>
        <a:ext cx="844791" cy="725207"/>
      </dsp:txXfrm>
    </dsp:sp>
    <dsp:sp modelId="{5CF36FDB-5D0F-4A1E-9662-764731ED6DE9}">
      <dsp:nvSpPr>
        <dsp:cNvPr id="0" name=""/>
        <dsp:cNvSpPr/>
      </dsp:nvSpPr>
      <dsp:spPr>
        <a:xfrm>
          <a:off x="7320567" y="4319873"/>
          <a:ext cx="40373" cy="805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 val="0"/>
          </a:schemeClr>
        </a:solidFill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E9F9BB-C5D3-4EC6-98A8-B1BD588FEBB2}">
      <dsp:nvSpPr>
        <dsp:cNvPr id="0" name=""/>
        <dsp:cNvSpPr/>
      </dsp:nvSpPr>
      <dsp:spPr>
        <a:xfrm>
          <a:off x="2100771" y="3497267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20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54C29F-D3EE-495E-9234-DC565551BFF6}">
      <dsp:nvSpPr>
        <dsp:cNvPr id="0" name=""/>
        <dsp:cNvSpPr/>
      </dsp:nvSpPr>
      <dsp:spPr>
        <a:xfrm>
          <a:off x="6268533" y="4366179"/>
          <a:ext cx="142570" cy="123060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A15C5-FFD7-420E-AB08-6F0728AF4C3A}">
      <dsp:nvSpPr>
        <dsp:cNvPr id="0" name=""/>
        <dsp:cNvSpPr/>
      </dsp:nvSpPr>
      <dsp:spPr>
        <a:xfrm>
          <a:off x="7318941" y="1809513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21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/>
        </a:p>
      </dsp:txBody>
      <dsp:txXfrm>
        <a:off x="7508483" y="1972224"/>
        <a:ext cx="844791" cy="725207"/>
      </dsp:txXfrm>
    </dsp:sp>
    <dsp:sp modelId="{E005F21B-001B-4922-A527-C8C563174547}">
      <dsp:nvSpPr>
        <dsp:cNvPr id="0" name=""/>
        <dsp:cNvSpPr/>
      </dsp:nvSpPr>
      <dsp:spPr>
        <a:xfrm>
          <a:off x="5285423" y="4552511"/>
          <a:ext cx="142570" cy="123060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F58992-45FF-4D27-8351-29CDC29673B3}">
      <dsp:nvSpPr>
        <dsp:cNvPr id="0" name=""/>
        <dsp:cNvSpPr/>
      </dsp:nvSpPr>
      <dsp:spPr>
        <a:xfrm>
          <a:off x="4203259" y="3502907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22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D65DC6-8F7F-468F-B7EA-B3C66986D849}">
      <dsp:nvSpPr>
        <dsp:cNvPr id="0" name=""/>
        <dsp:cNvSpPr/>
      </dsp:nvSpPr>
      <dsp:spPr>
        <a:xfrm>
          <a:off x="6301647" y="3367661"/>
          <a:ext cx="1201701" cy="1105987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23"/>
          <a:srcRect/>
          <a:stretch>
            <a:fillRect t="-10000" b="-10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B66C96-1D2C-4084-9A02-0EEC9783511C}">
      <dsp:nvSpPr>
        <dsp:cNvPr id="0" name=""/>
        <dsp:cNvSpPr/>
      </dsp:nvSpPr>
      <dsp:spPr>
        <a:xfrm>
          <a:off x="7333343" y="622485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24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/>
        </a:p>
      </dsp:txBody>
      <dsp:txXfrm>
        <a:off x="7522885" y="785196"/>
        <a:ext cx="844791" cy="725207"/>
      </dsp:txXfrm>
    </dsp:sp>
    <dsp:sp modelId="{81339FCB-0FF6-48FE-80F8-5C806FD70DDE}">
      <dsp:nvSpPr>
        <dsp:cNvPr id="0" name=""/>
        <dsp:cNvSpPr/>
      </dsp:nvSpPr>
      <dsp:spPr>
        <a:xfrm>
          <a:off x="7381041" y="3976178"/>
          <a:ext cx="142570" cy="123060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431C0E-4DDC-435D-AEFA-16DFD37336F6}">
      <dsp:nvSpPr>
        <dsp:cNvPr id="0" name=""/>
        <dsp:cNvSpPr/>
      </dsp:nvSpPr>
      <dsp:spPr>
        <a:xfrm>
          <a:off x="113323" y="2323218"/>
          <a:ext cx="1223875" cy="1050629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25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32D039-CC99-4FBD-995F-C38D4F4ABADB}">
      <dsp:nvSpPr>
        <dsp:cNvPr id="0" name=""/>
        <dsp:cNvSpPr/>
      </dsp:nvSpPr>
      <dsp:spPr>
        <a:xfrm>
          <a:off x="7607780" y="3860296"/>
          <a:ext cx="142570" cy="123060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1D9C3-AECD-43DD-A149-D4AFA80C7D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0AEB16-C093-44DE-AE7D-304B89564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C7D76-9B26-457F-B2AF-7B1CDB315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1AE7-4ABC-4CCC-969C-4C6EDA56014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86A48-AAF1-4BB6-8AEF-B25BBE73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50145-A788-4A5E-989D-3D79BF76F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B439-724D-4130-94B1-B04AF13F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2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77B1F-3989-4194-B91E-EE8FCC86D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A6BE2D-1438-43AE-8FB5-3D56EA067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5FF44-9258-4B36-B781-A4CAF0B19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1AE7-4ABC-4CCC-969C-4C6EDA56014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59EA0-82B1-4E04-81E0-36488D26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EB89B-E8E5-48CA-B29C-C8C5F35F6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B439-724D-4130-94B1-B04AF13F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3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607C40-BB1F-4088-A637-7919D34197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317AFE-9C77-4A24-BFE5-A0EE75D46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03A24-AE6E-4C4D-9F01-00D7CBB4F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1AE7-4ABC-4CCC-969C-4C6EDA56014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73CC9-F028-4D02-AC54-867DBA43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96CC4-1932-4949-8B0E-77DDC99A6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B439-724D-4130-94B1-B04AF13F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02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8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8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5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23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9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41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88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8" y="609603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2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3" y="2088322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49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8" y="609603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1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10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238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32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9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3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81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8DB02-F5DB-48FB-B95A-2D0A3B3A7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9908-7C32-447C-A270-0A3A201AB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A49A5-B86A-4913-B2EC-A59D38DCC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1AE7-4ABC-4CCC-969C-4C6EDA56014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85893-C4A8-4030-A708-2BD2AEF9A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3A555-8752-4F2A-A2C2-A592BB57A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B439-724D-4130-94B1-B04AF13F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58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2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3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753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5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4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99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3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8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223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6604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6" y="2126945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419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3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2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9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60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5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1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549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7" y="609603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8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6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8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7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4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454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614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609602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2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0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1C76-F1FF-4CFF-8995-BEFECE518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B8E9D-01CB-4BC5-8AD3-79BF5ABF6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4B163-2386-4142-86A7-8FD423790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1AE7-4ABC-4CCC-969C-4C6EDA56014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09A72-0237-4BC8-B03E-42C3EFCB6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7FD74-C877-4303-B361-7EB52B7F4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B439-724D-4130-94B1-B04AF13F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2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42553-2424-4828-B9B9-576B66349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B06CB-6115-4126-B3E3-7AAD80C3DD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AD80A0-5C61-437C-A585-EAF4343DE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9881C8-1670-47AF-A937-52E7064BB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1AE7-4ABC-4CCC-969C-4C6EDA56014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6AF4DD-C5CE-42C8-B901-ADB9E578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B7AE1-E87F-4F6F-9066-CD4FDFF33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B439-724D-4130-94B1-B04AF13F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54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82F89-C7FE-4BA7-A9EF-A1EF2EC5D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EA325-01A0-404B-BF27-B510936B6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73DD9E-D25C-48FF-99CC-B0DDB38F5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CBC156-50EE-43DC-89BC-46F4473476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BD538B-4536-4277-8FE6-D110916065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9C9D20-383F-4E1C-852F-B372F3B84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1AE7-4ABC-4CCC-969C-4C6EDA56014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4DB6F1-CFE6-4A43-9869-B283FFFD0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C225A2-1C70-452F-B083-9D826E9C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B439-724D-4130-94B1-B04AF13F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9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1B1BA-5A10-4B46-8E7C-007603EE5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7B9F3C-CF3B-4F42-A522-5D5818537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1AE7-4ABC-4CCC-969C-4C6EDA56014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5D7993-8874-4991-A136-C26326DFB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80AB97-1BA2-42A9-917A-724D7B4B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B439-724D-4130-94B1-B04AF13F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2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E83ADA-AC89-4384-96EF-189BDDC47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1AE7-4ABC-4CCC-969C-4C6EDA56014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E6B31-4DD3-4FF6-9C00-0B8AFBFDB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E05DC-DA97-4216-B525-C972786C1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B439-724D-4130-94B1-B04AF13F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1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7C2B0-7835-426E-9D49-1F5559845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9173B-8484-4216-884F-2BF8D05A8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4D011-2601-42F2-AC02-7FA42FE51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0BBB9-9355-423B-AC06-339B969D9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1AE7-4ABC-4CCC-969C-4C6EDA56014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0C416-FEB3-4CA5-961F-EC6544076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1D60A-D10D-4F84-9E6D-CA6CE3A0A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B439-724D-4130-94B1-B04AF13F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EE934-8E49-4712-80A4-703F42852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024FA6-1717-4A83-9C3C-48FB5B5C06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D568D7-3A0A-478C-B1C3-D23AFE760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61F78-C09F-4755-A34E-2F940859C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1AE7-4ABC-4CCC-969C-4C6EDA56014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35E241-9528-457A-978A-4E00C84D2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80E03-4186-43C3-AB43-0B2189708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4B439-724D-4130-94B1-B04AF13F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BF0D96-D3CD-4318-A5F7-86DBAA7D2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9DBE7-282A-4E7D-95A2-B58CEB5B3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479D8-3FFF-430A-A43C-D4AD2B2641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01AE7-4ABC-4CCC-969C-4C6EDA56014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31E54-727C-481C-87EC-B5B3C0ABA3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2AC03-0D48-45DA-A558-0B04E04079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4B439-724D-4130-94B1-B04AF13F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6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8" y="609603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7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8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10" y="5883278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086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291548"/>
            <a:ext cx="2949178" cy="2362200"/>
          </a:xfrm>
        </p:spPr>
        <p:txBody>
          <a:bodyPr>
            <a:normAutofit/>
          </a:bodyPr>
          <a:lstStyle/>
          <a:p>
            <a:r>
              <a:rPr lang="en-US" dirty="0"/>
              <a:t>Internal Medicine Residency PGY-1</a:t>
            </a:r>
          </a:p>
        </p:txBody>
      </p:sp>
      <p:graphicFrame>
        <p:nvGraphicFramePr>
          <p:cNvPr id="6" name="Content Placeholder 5" descr="Theme Picture Accent" title="SmartArt"/>
          <p:cNvGraphicFramePr>
            <a:graphicFrameLocks noGrp="1"/>
          </p:cNvGraphicFramePr>
          <p:nvPr>
            <p:ph idx="1"/>
            <p:extLst/>
          </p:nvPr>
        </p:nvGraphicFramePr>
        <p:xfrm>
          <a:off x="237155" y="2070652"/>
          <a:ext cx="8588598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512331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cess with picture collage (green, widescreen)" id="{39522F07-9D73-4B13-9CF7-42B8DA58C900}" vid="{0D2FD612-992F-4085-993E-B05FA5A59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Bookman Old Style</vt:lpstr>
      <vt:lpstr>Calibri</vt:lpstr>
      <vt:lpstr>Calibri Light</vt:lpstr>
      <vt:lpstr>Rockwell</vt:lpstr>
      <vt:lpstr>Office Theme</vt:lpstr>
      <vt:lpstr>Damask</vt:lpstr>
      <vt:lpstr>Internal Medicine Residency PGY-1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Medicine Residency PGY-1</dc:title>
  <dc:creator>Donald, Tiffany</dc:creator>
  <cp:lastModifiedBy>Donald, Tiffany</cp:lastModifiedBy>
  <cp:revision>1</cp:revision>
  <dcterms:created xsi:type="dcterms:W3CDTF">2017-09-27T17:17:44Z</dcterms:created>
  <dcterms:modified xsi:type="dcterms:W3CDTF">2017-09-27T17:30:47Z</dcterms:modified>
</cp:coreProperties>
</file>